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handoutMasterIdLst>
    <p:handoutMasterId r:id="rId3"/>
  </p:handoutMasterIdLst>
  <p:sldIdLst>
    <p:sldId id="256" r:id="rId2"/>
  </p:sldIdLst>
  <p:sldSz cx="5327650" cy="7559675"/>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D6AE8"/>
    <a:srgbClr val="1273B1"/>
    <a:srgbClr val="1273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FDC59F-269B-4677-8507-002E8988BE72}" v="7" dt="2022-04-13T08:41:45.1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92" autoAdjust="0"/>
    <p:restoredTop sz="94660"/>
  </p:normalViewPr>
  <p:slideViewPr>
    <p:cSldViewPr snapToGrid="0">
      <p:cViewPr varScale="1">
        <p:scale>
          <a:sx n="104" d="100"/>
          <a:sy n="104" d="100"/>
        </p:scale>
        <p:origin x="3186" y="102"/>
      </p:cViewPr>
      <p:guideLst/>
    </p:cSldViewPr>
  </p:slideViewPr>
  <p:notesTextViewPr>
    <p:cViewPr>
      <p:scale>
        <a:sx n="3" d="2"/>
        <a:sy n="3" d="2"/>
      </p:scale>
      <p:origin x="0" y="0"/>
    </p:cViewPr>
  </p:notesTextViewPr>
  <p:notesViewPr>
    <p:cSldViewPr snapToGrid="0">
      <p:cViewPr varScale="1">
        <p:scale>
          <a:sx n="90" d="100"/>
          <a:sy n="90" d="100"/>
        </p:scale>
        <p:origin x="3768" y="53"/>
      </p:cViewPr>
      <p:guideLst/>
    </p:cSldViewPr>
  </p:notes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ana Santos" userId="4f60984f-d7a1-4c8f-92ca-db6d7b00cfc1" providerId="ADAL" clId="{E7CDDCF5-3D8C-43F3-B652-BAA209F9D21F}"/>
    <pc:docChg chg="undo custSel modSld">
      <pc:chgData name="Joana Santos" userId="4f60984f-d7a1-4c8f-92ca-db6d7b00cfc1" providerId="ADAL" clId="{E7CDDCF5-3D8C-43F3-B652-BAA209F9D21F}" dt="2021-02-17T18:50:40.326" v="23" actId="14734"/>
      <pc:docMkLst>
        <pc:docMk/>
      </pc:docMkLst>
      <pc:sldChg chg="modSp mod">
        <pc:chgData name="Joana Santos" userId="4f60984f-d7a1-4c8f-92ca-db6d7b00cfc1" providerId="ADAL" clId="{E7CDDCF5-3D8C-43F3-B652-BAA209F9D21F}" dt="2021-02-17T18:50:40.326" v="23" actId="14734"/>
        <pc:sldMkLst>
          <pc:docMk/>
          <pc:sldMk cId="3098715612" sldId="256"/>
        </pc:sldMkLst>
        <pc:spChg chg="mod">
          <ac:chgData name="Joana Santos" userId="4f60984f-d7a1-4c8f-92ca-db6d7b00cfc1" providerId="ADAL" clId="{E7CDDCF5-3D8C-43F3-B652-BAA209F9D21F}" dt="2021-02-17T18:48:49.419" v="14" actId="255"/>
          <ac:spMkLst>
            <pc:docMk/>
            <pc:sldMk cId="3098715612" sldId="256"/>
            <ac:spMk id="22" creationId="{7F1B00AD-7246-4E68-90E6-9DF42F6E0965}"/>
          </ac:spMkLst>
        </pc:spChg>
        <pc:spChg chg="mod">
          <ac:chgData name="Joana Santos" userId="4f60984f-d7a1-4c8f-92ca-db6d7b00cfc1" providerId="ADAL" clId="{E7CDDCF5-3D8C-43F3-B652-BAA209F9D21F}" dt="2021-02-17T18:48:53.815" v="15" actId="255"/>
          <ac:spMkLst>
            <pc:docMk/>
            <pc:sldMk cId="3098715612" sldId="256"/>
            <ac:spMk id="23" creationId="{CF40E995-34EA-45CF-90D9-F0549BAFB04A}"/>
          </ac:spMkLst>
        </pc:spChg>
        <pc:spChg chg="mod">
          <ac:chgData name="Joana Santos" userId="4f60984f-d7a1-4c8f-92ca-db6d7b00cfc1" providerId="ADAL" clId="{E7CDDCF5-3D8C-43F3-B652-BAA209F9D21F}" dt="2021-02-17T18:47:51.707" v="1" actId="27636"/>
          <ac:spMkLst>
            <pc:docMk/>
            <pc:sldMk cId="3098715612" sldId="256"/>
            <ac:spMk id="38" creationId="{00000000-0000-0000-0000-000000000000}"/>
          </ac:spMkLst>
        </pc:spChg>
        <pc:spChg chg="mod">
          <ac:chgData name="Joana Santos" userId="4f60984f-d7a1-4c8f-92ca-db6d7b00cfc1" providerId="ADAL" clId="{E7CDDCF5-3D8C-43F3-B652-BAA209F9D21F}" dt="2021-02-17T18:48:42.697" v="13" actId="255"/>
          <ac:spMkLst>
            <pc:docMk/>
            <pc:sldMk cId="3098715612" sldId="256"/>
            <ac:spMk id="39" creationId="{00000000-0000-0000-0000-000000000000}"/>
          </ac:spMkLst>
        </pc:spChg>
        <pc:spChg chg="mod">
          <ac:chgData name="Joana Santos" userId="4f60984f-d7a1-4c8f-92ca-db6d7b00cfc1" providerId="ADAL" clId="{E7CDDCF5-3D8C-43F3-B652-BAA209F9D21F}" dt="2021-02-17T18:47:55.319" v="3" actId="27636"/>
          <ac:spMkLst>
            <pc:docMk/>
            <pc:sldMk cId="3098715612" sldId="256"/>
            <ac:spMk id="40" creationId="{00000000-0000-0000-0000-000000000000}"/>
          </ac:spMkLst>
        </pc:spChg>
        <pc:spChg chg="mod">
          <ac:chgData name="Joana Santos" userId="4f60984f-d7a1-4c8f-92ca-db6d7b00cfc1" providerId="ADAL" clId="{E7CDDCF5-3D8C-43F3-B652-BAA209F9D21F}" dt="2021-02-17T18:48:26.816" v="12" actId="6549"/>
          <ac:spMkLst>
            <pc:docMk/>
            <pc:sldMk cId="3098715612" sldId="256"/>
            <ac:spMk id="42" creationId="{00000000-0000-0000-0000-000000000000}"/>
          </ac:spMkLst>
        </pc:spChg>
        <pc:graphicFrameChg chg="modGraphic">
          <ac:chgData name="Joana Santos" userId="4f60984f-d7a1-4c8f-92ca-db6d7b00cfc1" providerId="ADAL" clId="{E7CDDCF5-3D8C-43F3-B652-BAA209F9D21F}" dt="2021-02-17T18:50:40.326" v="23" actId="14734"/>
          <ac:graphicFrameMkLst>
            <pc:docMk/>
            <pc:sldMk cId="3098715612" sldId="256"/>
            <ac:graphicFrameMk id="2" creationId="{968F4250-79C2-43E6-A991-61AB518691EA}"/>
          </ac:graphicFrameMkLst>
        </pc:graphicFrameChg>
      </pc:sldChg>
    </pc:docChg>
  </pc:docChgLst>
  <pc:docChgLst>
    <pc:chgData name="João Geraldes" userId="d8a2f083-7ce4-4903-93ac-a0ac723d7f7e" providerId="ADAL" clId="{1FFDC59F-269B-4677-8507-002E8988BE72}"/>
    <pc:docChg chg="undo redo custSel modSld">
      <pc:chgData name="João Geraldes" userId="d8a2f083-7ce4-4903-93ac-a0ac723d7f7e" providerId="ADAL" clId="{1FFDC59F-269B-4677-8507-002E8988BE72}" dt="2022-04-13T08:41:40.190" v="85" actId="3626"/>
      <pc:docMkLst>
        <pc:docMk/>
      </pc:docMkLst>
      <pc:sldChg chg="addSp delSp modSp mod">
        <pc:chgData name="João Geraldes" userId="d8a2f083-7ce4-4903-93ac-a0ac723d7f7e" providerId="ADAL" clId="{1FFDC59F-269B-4677-8507-002E8988BE72}" dt="2022-04-13T08:41:40.190" v="85" actId="3626"/>
        <pc:sldMkLst>
          <pc:docMk/>
          <pc:sldMk cId="3098715612" sldId="256"/>
        </pc:sldMkLst>
        <pc:spChg chg="add mod">
          <ac:chgData name="João Geraldes" userId="d8a2f083-7ce4-4903-93ac-a0ac723d7f7e" providerId="ADAL" clId="{1FFDC59F-269B-4677-8507-002E8988BE72}" dt="2022-04-13T08:12:37.536" v="67" actId="207"/>
          <ac:spMkLst>
            <pc:docMk/>
            <pc:sldMk cId="3098715612" sldId="256"/>
            <ac:spMk id="3" creationId="{5A7F9554-802F-4B92-AEF7-9CDCBF4B5F11}"/>
          </ac:spMkLst>
        </pc:spChg>
        <pc:spChg chg="mod">
          <ac:chgData name="João Geraldes" userId="d8a2f083-7ce4-4903-93ac-a0ac723d7f7e" providerId="ADAL" clId="{1FFDC59F-269B-4677-8507-002E8988BE72}" dt="2022-04-13T08:21:03.479" v="71" actId="2711"/>
          <ac:spMkLst>
            <pc:docMk/>
            <pc:sldMk cId="3098715612" sldId="256"/>
            <ac:spMk id="14" creationId="{00000000-0000-0000-0000-000000000000}"/>
          </ac:spMkLst>
        </pc:spChg>
        <pc:spChg chg="mod">
          <ac:chgData name="João Geraldes" userId="d8a2f083-7ce4-4903-93ac-a0ac723d7f7e" providerId="ADAL" clId="{1FFDC59F-269B-4677-8507-002E8988BE72}" dt="2022-04-13T08:21:23.144" v="72" actId="2711"/>
          <ac:spMkLst>
            <pc:docMk/>
            <pc:sldMk cId="3098715612" sldId="256"/>
            <ac:spMk id="22" creationId="{7F1B00AD-7246-4E68-90E6-9DF42F6E0965}"/>
          </ac:spMkLst>
        </pc:spChg>
        <pc:spChg chg="mod">
          <ac:chgData name="João Geraldes" userId="d8a2f083-7ce4-4903-93ac-a0ac723d7f7e" providerId="ADAL" clId="{1FFDC59F-269B-4677-8507-002E8988BE72}" dt="2022-04-06T16:49:22.628" v="20" actId="2711"/>
          <ac:spMkLst>
            <pc:docMk/>
            <pc:sldMk cId="3098715612" sldId="256"/>
            <ac:spMk id="23" creationId="{CF40E995-34EA-45CF-90D9-F0549BAFB04A}"/>
          </ac:spMkLst>
        </pc:spChg>
        <pc:spChg chg="add del mod">
          <ac:chgData name="João Geraldes" userId="d8a2f083-7ce4-4903-93ac-a0ac723d7f7e" providerId="ADAL" clId="{1FFDC59F-269B-4677-8507-002E8988BE72}" dt="2022-04-06T16:49:30.990" v="22" actId="478"/>
          <ac:spMkLst>
            <pc:docMk/>
            <pc:sldMk cId="3098715612" sldId="256"/>
            <ac:spMk id="24" creationId="{DB08C249-029D-4240-9BA4-AE3ABCF4065B}"/>
          </ac:spMkLst>
        </pc:spChg>
        <pc:spChg chg="add mod">
          <ac:chgData name="João Geraldes" userId="d8a2f083-7ce4-4903-93ac-a0ac723d7f7e" providerId="ADAL" clId="{1FFDC59F-269B-4677-8507-002E8988BE72}" dt="2022-04-13T08:41:40.190" v="85" actId="3626"/>
          <ac:spMkLst>
            <pc:docMk/>
            <pc:sldMk cId="3098715612" sldId="256"/>
            <ac:spMk id="25" creationId="{12A3B645-2A61-4FDC-8BE8-BE622D7412A8}"/>
          </ac:spMkLst>
        </pc:spChg>
        <pc:spChg chg="mod">
          <ac:chgData name="João Geraldes" userId="d8a2f083-7ce4-4903-93ac-a0ac723d7f7e" providerId="ADAL" clId="{1FFDC59F-269B-4677-8507-002E8988BE72}" dt="2022-04-13T08:21:43.997" v="84" actId="20577"/>
          <ac:spMkLst>
            <pc:docMk/>
            <pc:sldMk cId="3098715612" sldId="256"/>
            <ac:spMk id="38" creationId="{00000000-0000-0000-0000-000000000000}"/>
          </ac:spMkLst>
        </pc:spChg>
        <pc:spChg chg="mod">
          <ac:chgData name="João Geraldes" userId="d8a2f083-7ce4-4903-93ac-a0ac723d7f7e" providerId="ADAL" clId="{1FFDC59F-269B-4677-8507-002E8988BE72}" dt="2022-04-06T16:48:10.596" v="15" actId="2711"/>
          <ac:spMkLst>
            <pc:docMk/>
            <pc:sldMk cId="3098715612" sldId="256"/>
            <ac:spMk id="39" creationId="{00000000-0000-0000-0000-000000000000}"/>
          </ac:spMkLst>
        </pc:spChg>
        <pc:spChg chg="mod">
          <ac:chgData name="João Geraldes" userId="d8a2f083-7ce4-4903-93ac-a0ac723d7f7e" providerId="ADAL" clId="{1FFDC59F-269B-4677-8507-002E8988BE72}" dt="2022-04-13T08:07:18.869" v="31" actId="1076"/>
          <ac:spMkLst>
            <pc:docMk/>
            <pc:sldMk cId="3098715612" sldId="256"/>
            <ac:spMk id="44" creationId="{00000000-0000-0000-0000-000000000000}"/>
          </ac:spMkLst>
        </pc:spChg>
        <pc:spChg chg="mod">
          <ac:chgData name="João Geraldes" userId="d8a2f083-7ce4-4903-93ac-a0ac723d7f7e" providerId="ADAL" clId="{1FFDC59F-269B-4677-8507-002E8988BE72}" dt="2022-04-06T16:50:34.716" v="27" actId="1076"/>
          <ac:spMkLst>
            <pc:docMk/>
            <pc:sldMk cId="3098715612" sldId="256"/>
            <ac:spMk id="45" creationId="{00000000-0000-0000-0000-000000000000}"/>
          </ac:spMkLst>
        </pc:spChg>
        <pc:spChg chg="mod">
          <ac:chgData name="João Geraldes" userId="d8a2f083-7ce4-4903-93ac-a0ac723d7f7e" providerId="ADAL" clId="{1FFDC59F-269B-4677-8507-002E8988BE72}" dt="2022-04-13T08:17:12.678" v="68" actId="1076"/>
          <ac:spMkLst>
            <pc:docMk/>
            <pc:sldMk cId="3098715612" sldId="256"/>
            <ac:spMk id="47" creationId="{00000000-0000-0000-0000-000000000000}"/>
          </ac:spMkLst>
        </pc:spChg>
        <pc:graphicFrameChg chg="modGraphic">
          <ac:chgData name="João Geraldes" userId="d8a2f083-7ce4-4903-93ac-a0ac723d7f7e" providerId="ADAL" clId="{1FFDC59F-269B-4677-8507-002E8988BE72}" dt="2022-04-06T16:49:26.861" v="21" actId="2711"/>
          <ac:graphicFrameMkLst>
            <pc:docMk/>
            <pc:sldMk cId="3098715612" sldId="256"/>
            <ac:graphicFrameMk id="2" creationId="{968F4250-79C2-43E6-A991-61AB518691EA}"/>
          </ac:graphicFrameMkLst>
        </pc:graphicFrameChg>
        <pc:picChg chg="mod">
          <ac:chgData name="João Geraldes" userId="d8a2f083-7ce4-4903-93ac-a0ac723d7f7e" providerId="ADAL" clId="{1FFDC59F-269B-4677-8507-002E8988BE72}" dt="2022-04-06T16:45:34.943" v="9" actId="1076"/>
          <ac:picMkLst>
            <pc:docMk/>
            <pc:sldMk cId="3098715612" sldId="256"/>
            <ac:picMk id="4" creationId="{722D5A3B-9950-4F02-AB76-98BCA9971939}"/>
          </ac:picMkLst>
        </pc:picChg>
        <pc:picChg chg="mod">
          <ac:chgData name="João Geraldes" userId="d8a2f083-7ce4-4903-93ac-a0ac723d7f7e" providerId="ADAL" clId="{1FFDC59F-269B-4677-8507-002E8988BE72}" dt="2022-04-06T16:52:02.752" v="29"/>
          <ac:picMkLst>
            <pc:docMk/>
            <pc:sldMk cId="3098715612" sldId="256"/>
            <ac:picMk id="8" creationId="{00000000-0000-0000-0000-000000000000}"/>
          </ac:picMkLst>
        </pc:picChg>
        <pc:picChg chg="mod">
          <ac:chgData name="João Geraldes" userId="d8a2f083-7ce4-4903-93ac-a0ac723d7f7e" providerId="ADAL" clId="{1FFDC59F-269B-4677-8507-002E8988BE72}" dt="2022-04-06T16:35:21.769" v="2" actId="14100"/>
          <ac:picMkLst>
            <pc:docMk/>
            <pc:sldMk cId="3098715612" sldId="256"/>
            <ac:picMk id="31" creationId="{9A4E2498-B647-4CE5-BE93-F040E943DDF9}"/>
          </ac:picMkLst>
        </pc:picChg>
        <pc:picChg chg="mod">
          <ac:chgData name="João Geraldes" userId="d8a2f083-7ce4-4903-93ac-a0ac723d7f7e" providerId="ADAL" clId="{1FFDC59F-269B-4677-8507-002E8988BE72}" dt="2022-04-06T16:50:15.066" v="25"/>
          <ac:picMkLst>
            <pc:docMk/>
            <pc:sldMk cId="3098715612" sldId="256"/>
            <ac:picMk id="33" creationId="{25D10423-B561-46B8-A20B-7C660D57615C}"/>
          </ac:picMkLst>
        </pc:picChg>
      </pc:sldChg>
    </pc:docChg>
  </pc:docChgLst>
  <pc:docChgLst>
    <pc:chgData name="Joana Santos" userId="4f60984f-d7a1-4c8f-92ca-db6d7b00cfc1" providerId="ADAL" clId="{D174BEAD-6C75-45E0-90E2-AAE461B3C081}"/>
    <pc:docChg chg="undo custSel modSld">
      <pc:chgData name="Joana Santos" userId="4f60984f-d7a1-4c8f-92ca-db6d7b00cfc1" providerId="ADAL" clId="{D174BEAD-6C75-45E0-90E2-AAE461B3C081}" dt="2021-03-03T12:33:35.153" v="459" actId="20577"/>
      <pc:docMkLst>
        <pc:docMk/>
      </pc:docMkLst>
      <pc:sldChg chg="modSp mod">
        <pc:chgData name="Joana Santos" userId="4f60984f-d7a1-4c8f-92ca-db6d7b00cfc1" providerId="ADAL" clId="{D174BEAD-6C75-45E0-90E2-AAE461B3C081}" dt="2021-03-03T12:33:35.153" v="459" actId="20577"/>
        <pc:sldMkLst>
          <pc:docMk/>
          <pc:sldMk cId="3098715612" sldId="256"/>
        </pc:sldMkLst>
        <pc:spChg chg="mod">
          <ac:chgData name="Joana Santos" userId="4f60984f-d7a1-4c8f-92ca-db6d7b00cfc1" providerId="ADAL" clId="{D174BEAD-6C75-45E0-90E2-AAE461B3C081}" dt="2021-03-03T12:33:35.153" v="459" actId="20577"/>
          <ac:spMkLst>
            <pc:docMk/>
            <pc:sldMk cId="3098715612" sldId="256"/>
            <ac:spMk id="36" creationId="{00000000-0000-0000-0000-000000000000}"/>
          </ac:spMkLst>
        </pc:spChg>
        <pc:graphicFrameChg chg="mod modGraphic">
          <ac:chgData name="Joana Santos" userId="4f60984f-d7a1-4c8f-92ca-db6d7b00cfc1" providerId="ADAL" clId="{D174BEAD-6C75-45E0-90E2-AAE461B3C081}" dt="2021-03-03T12:33:19.305" v="453" actId="1076"/>
          <ac:graphicFrameMkLst>
            <pc:docMk/>
            <pc:sldMk cId="3098715612" sldId="256"/>
            <ac:graphicFrameMk id="2" creationId="{968F4250-79C2-43E6-A991-61AB518691EA}"/>
          </ac:graphicFrameMkLst>
        </pc:graphicFrameChg>
      </pc:sldChg>
    </pc:docChg>
  </pc:docChgLst>
  <pc:docChgLst>
    <pc:chgData name="João Geraldes" userId="d8a2f083-7ce4-4903-93ac-a0ac723d7f7e" providerId="ADAL" clId="{6CF39C80-5AE1-4BC5-ADE7-0DB29BBF93F2}"/>
    <pc:docChg chg="custSel modSld">
      <pc:chgData name="João Geraldes" userId="d8a2f083-7ce4-4903-93ac-a0ac723d7f7e" providerId="ADAL" clId="{6CF39C80-5AE1-4BC5-ADE7-0DB29BBF93F2}" dt="2022-03-03T12:20:58.290" v="91" actId="1076"/>
      <pc:docMkLst>
        <pc:docMk/>
      </pc:docMkLst>
      <pc:sldChg chg="addSp delSp modSp mod">
        <pc:chgData name="João Geraldes" userId="d8a2f083-7ce4-4903-93ac-a0ac723d7f7e" providerId="ADAL" clId="{6CF39C80-5AE1-4BC5-ADE7-0DB29BBF93F2}" dt="2022-03-03T12:20:58.290" v="91" actId="1076"/>
        <pc:sldMkLst>
          <pc:docMk/>
          <pc:sldMk cId="3098715612" sldId="256"/>
        </pc:sldMkLst>
        <pc:spChg chg="mod">
          <ac:chgData name="João Geraldes" userId="d8a2f083-7ce4-4903-93ac-a0ac723d7f7e" providerId="ADAL" clId="{6CF39C80-5AE1-4BC5-ADE7-0DB29BBF93F2}" dt="2022-03-03T12:17:40.639" v="69" actId="404"/>
          <ac:spMkLst>
            <pc:docMk/>
            <pc:sldMk cId="3098715612" sldId="256"/>
            <ac:spMk id="36" creationId="{00000000-0000-0000-0000-000000000000}"/>
          </ac:spMkLst>
        </pc:spChg>
        <pc:graphicFrameChg chg="mod modGraphic">
          <ac:chgData name="João Geraldes" userId="d8a2f083-7ce4-4903-93ac-a0ac723d7f7e" providerId="ADAL" clId="{6CF39C80-5AE1-4BC5-ADE7-0DB29BBF93F2}" dt="2022-03-03T12:20:06.612" v="81" actId="108"/>
          <ac:graphicFrameMkLst>
            <pc:docMk/>
            <pc:sldMk cId="3098715612" sldId="256"/>
            <ac:graphicFrameMk id="2" creationId="{968F4250-79C2-43E6-A991-61AB518691EA}"/>
          </ac:graphicFrameMkLst>
        </pc:graphicFrameChg>
        <pc:picChg chg="add mod">
          <ac:chgData name="João Geraldes" userId="d8a2f083-7ce4-4903-93ac-a0ac723d7f7e" providerId="ADAL" clId="{6CF39C80-5AE1-4BC5-ADE7-0DB29BBF93F2}" dt="2022-03-03T12:20:58.290" v="91" actId="1076"/>
          <ac:picMkLst>
            <pc:docMk/>
            <pc:sldMk cId="3098715612" sldId="256"/>
            <ac:picMk id="4" creationId="{722D5A3B-9950-4F02-AB76-98BCA9971939}"/>
          </ac:picMkLst>
        </pc:picChg>
        <pc:picChg chg="del">
          <ac:chgData name="João Geraldes" userId="d8a2f083-7ce4-4903-93ac-a0ac723d7f7e" providerId="ADAL" clId="{6CF39C80-5AE1-4BC5-ADE7-0DB29BBF93F2}" dt="2022-03-03T12:20:24.352" v="82" actId="478"/>
          <ac:picMkLst>
            <pc:docMk/>
            <pc:sldMk cId="3098715612" sldId="256"/>
            <ac:picMk id="9" creationId="{522C1F26-AF9C-4C7D-B609-D2A61D9F7B59}"/>
          </ac:picMkLst>
        </pc:picChg>
        <pc:picChg chg="del">
          <ac:chgData name="João Geraldes" userId="d8a2f083-7ce4-4903-93ac-a0ac723d7f7e" providerId="ADAL" clId="{6CF39C80-5AE1-4BC5-ADE7-0DB29BBF93F2}" dt="2022-03-03T12:20:24.352" v="82" actId="478"/>
          <ac:picMkLst>
            <pc:docMk/>
            <pc:sldMk cId="3098715612" sldId="256"/>
            <ac:picMk id="11" creationId="{87F6798E-F8AA-48B5-96FD-451C56AD8747}"/>
          </ac:picMkLst>
        </pc:picChg>
        <pc:picChg chg="del">
          <ac:chgData name="João Geraldes" userId="d8a2f083-7ce4-4903-93ac-a0ac723d7f7e" providerId="ADAL" clId="{6CF39C80-5AE1-4BC5-ADE7-0DB29BBF93F2}" dt="2022-03-03T12:20:24.352" v="82" actId="478"/>
          <ac:picMkLst>
            <pc:docMk/>
            <pc:sldMk cId="3098715612" sldId="256"/>
            <ac:picMk id="15" creationId="{F371A6FC-FCEE-451E-9184-6F86D6F9C861}"/>
          </ac:picMkLst>
        </pc:picChg>
        <pc:picChg chg="del">
          <ac:chgData name="João Geraldes" userId="d8a2f083-7ce4-4903-93ac-a0ac723d7f7e" providerId="ADAL" clId="{6CF39C80-5AE1-4BC5-ADE7-0DB29BBF93F2}" dt="2022-03-03T12:20:24.352" v="82" actId="478"/>
          <ac:picMkLst>
            <pc:docMk/>
            <pc:sldMk cId="3098715612" sldId="256"/>
            <ac:picMk id="18" creationId="{7AA6675B-FE44-4F77-9206-774A496DEE64}"/>
          </ac:picMkLst>
        </pc:picChg>
        <pc:picChg chg="del">
          <ac:chgData name="João Geraldes" userId="d8a2f083-7ce4-4903-93ac-a0ac723d7f7e" providerId="ADAL" clId="{6CF39C80-5AE1-4BC5-ADE7-0DB29BBF93F2}" dt="2022-03-03T12:20:24.352" v="82" actId="478"/>
          <ac:picMkLst>
            <pc:docMk/>
            <pc:sldMk cId="3098715612" sldId="256"/>
            <ac:picMk id="20" creationId="{E79E7CB3-B54C-4D27-9BFC-8CBD26AFF52B}"/>
          </ac:picMkLst>
        </pc:picChg>
        <pc:picChg chg="del">
          <ac:chgData name="João Geraldes" userId="d8a2f083-7ce4-4903-93ac-a0ac723d7f7e" providerId="ADAL" clId="{6CF39C80-5AE1-4BC5-ADE7-0DB29BBF93F2}" dt="2022-03-03T12:20:24.352" v="82" actId="478"/>
          <ac:picMkLst>
            <pc:docMk/>
            <pc:sldMk cId="3098715612" sldId="256"/>
            <ac:picMk id="25" creationId="{0183E708-2786-41E8-BBD3-BAEFD9246062}"/>
          </ac:picMkLst>
        </pc:picChg>
      </pc:sldChg>
    </pc:docChg>
  </pc:docChgLst>
  <pc:docChgLst>
    <pc:chgData name="Ana Ribeiro" userId="01482cf2-3e61-49e7-a010-cdf78af325c7" providerId="ADAL" clId="{E24D1458-E0F3-4C18-A81B-A57203DFD580}"/>
    <pc:docChg chg="modSld">
      <pc:chgData name="Ana Ribeiro" userId="01482cf2-3e61-49e7-a010-cdf78af325c7" providerId="ADAL" clId="{E24D1458-E0F3-4C18-A81B-A57203DFD580}" dt="2022-04-06T12:37:15.752" v="13" actId="6549"/>
      <pc:docMkLst>
        <pc:docMk/>
      </pc:docMkLst>
      <pc:sldChg chg="modSp mod">
        <pc:chgData name="Ana Ribeiro" userId="01482cf2-3e61-49e7-a010-cdf78af325c7" providerId="ADAL" clId="{E24D1458-E0F3-4C18-A81B-A57203DFD580}" dt="2022-04-06T12:37:15.752" v="13" actId="6549"/>
        <pc:sldMkLst>
          <pc:docMk/>
          <pc:sldMk cId="3098715612" sldId="256"/>
        </pc:sldMkLst>
        <pc:spChg chg="mod">
          <ac:chgData name="Ana Ribeiro" userId="01482cf2-3e61-49e7-a010-cdf78af325c7" providerId="ADAL" clId="{E24D1458-E0F3-4C18-A81B-A57203DFD580}" dt="2022-04-06T12:37:15.752" v="13" actId="6549"/>
          <ac:spMkLst>
            <pc:docMk/>
            <pc:sldMk cId="3098715612" sldId="256"/>
            <ac:spMk id="36" creationId="{00000000-0000-0000-0000-000000000000}"/>
          </ac:spMkLst>
        </pc:spChg>
        <pc:spChg chg="mod">
          <ac:chgData name="Ana Ribeiro" userId="01482cf2-3e61-49e7-a010-cdf78af325c7" providerId="ADAL" clId="{E24D1458-E0F3-4C18-A81B-A57203DFD580}" dt="2022-04-06T12:36:18.934" v="1" actId="14100"/>
          <ac:spMkLst>
            <pc:docMk/>
            <pc:sldMk cId="3098715612" sldId="256"/>
            <ac:spMk id="44" creationId="{00000000-0000-0000-0000-000000000000}"/>
          </ac:spMkLst>
        </pc:spChg>
        <pc:spChg chg="mod">
          <ac:chgData name="Ana Ribeiro" userId="01482cf2-3e61-49e7-a010-cdf78af325c7" providerId="ADAL" clId="{E24D1458-E0F3-4C18-A81B-A57203DFD580}" dt="2022-04-06T12:36:30.122" v="9" actId="1035"/>
          <ac:spMkLst>
            <pc:docMk/>
            <pc:sldMk cId="3098715612" sldId="256"/>
            <ac:spMk id="47" creationId="{00000000-0000-0000-0000-000000000000}"/>
          </ac:spMkLst>
        </pc:spChg>
        <pc:picChg chg="mod modCrop">
          <ac:chgData name="Ana Ribeiro" userId="01482cf2-3e61-49e7-a010-cdf78af325c7" providerId="ADAL" clId="{E24D1458-E0F3-4C18-A81B-A57203DFD580}" dt="2022-04-06T12:36:40.672" v="10" actId="732"/>
          <ac:picMkLst>
            <pc:docMk/>
            <pc:sldMk cId="3098715612" sldId="256"/>
            <ac:picMk id="4" creationId="{722D5A3B-9950-4F02-AB76-98BCA9971939}"/>
          </ac:picMkLst>
        </pc:picChg>
      </pc:sldChg>
    </pc:docChg>
  </pc:docChgLst>
  <pc:docChgLst>
    <pc:chgData name="Ana Ribeiro" userId="01482cf2-3e61-49e7-a010-cdf78af325c7" providerId="ADAL" clId="{21657708-736B-417D-B0AD-664A3F349E5F}"/>
    <pc:docChg chg="modSld">
      <pc:chgData name="Ana Ribeiro" userId="01482cf2-3e61-49e7-a010-cdf78af325c7" providerId="ADAL" clId="{21657708-736B-417D-B0AD-664A3F349E5F}" dt="2022-04-06T12:41:49.382" v="0" actId="790"/>
      <pc:docMkLst>
        <pc:docMk/>
      </pc:docMkLst>
      <pc:sldChg chg="modSp mod">
        <pc:chgData name="Ana Ribeiro" userId="01482cf2-3e61-49e7-a010-cdf78af325c7" providerId="ADAL" clId="{21657708-736B-417D-B0AD-664A3F349E5F}" dt="2022-04-06T12:41:49.382" v="0" actId="790"/>
        <pc:sldMkLst>
          <pc:docMk/>
          <pc:sldMk cId="3098715612" sldId="256"/>
        </pc:sldMkLst>
        <pc:spChg chg="mod">
          <ac:chgData name="Ana Ribeiro" userId="01482cf2-3e61-49e7-a010-cdf78af325c7" providerId="ADAL" clId="{21657708-736B-417D-B0AD-664A3F349E5F}" dt="2022-04-06T12:41:49.382" v="0" actId="790"/>
          <ac:spMkLst>
            <pc:docMk/>
            <pc:sldMk cId="3098715612" sldId="256"/>
            <ac:spMk id="3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3D0E049-D13A-49A1-BA91-7B9463262CAC}" type="datetimeFigureOut">
              <a:rPr lang="pt-PT" smtClean="0"/>
              <a:t>13/04/2022</a:t>
            </a:fld>
            <a:endParaRPr lang="pt-PT"/>
          </a:p>
        </p:txBody>
      </p:sp>
      <p:sp>
        <p:nvSpPr>
          <p:cNvPr id="4" name="Marcador de Posição do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3BAE97-D61C-4C96-9FC1-D42EBA339FAF}" type="slidenum">
              <a:rPr lang="pt-PT" smtClean="0"/>
              <a:t>‹#›</a:t>
            </a:fld>
            <a:endParaRPr lang="pt-PT"/>
          </a:p>
        </p:txBody>
      </p:sp>
    </p:spTree>
    <p:extLst>
      <p:ext uri="{BB962C8B-B14F-4D97-AF65-F5344CB8AC3E}">
        <p14:creationId xmlns:p14="http://schemas.microsoft.com/office/powerpoint/2010/main" val="40545679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99574" y="1237197"/>
            <a:ext cx="4528503" cy="2631887"/>
          </a:xfrm>
        </p:spPr>
        <p:txBody>
          <a:bodyPr anchor="b"/>
          <a:lstStyle>
            <a:lvl1pPr algn="ctr">
              <a:defRPr sz="3496"/>
            </a:lvl1pPr>
          </a:lstStyle>
          <a:p>
            <a:r>
              <a:rPr lang="pt-PT"/>
              <a:t>Clique para editar o estilo</a:t>
            </a:r>
            <a:endParaRPr lang="en-US" dirty="0"/>
          </a:p>
        </p:txBody>
      </p:sp>
      <p:sp>
        <p:nvSpPr>
          <p:cNvPr id="3" name="Subtitle 2"/>
          <p:cNvSpPr>
            <a:spLocks noGrp="1"/>
          </p:cNvSpPr>
          <p:nvPr>
            <p:ph type="subTitle" idx="1"/>
          </p:nvPr>
        </p:nvSpPr>
        <p:spPr>
          <a:xfrm>
            <a:off x="665956" y="3970580"/>
            <a:ext cx="3995738" cy="1825171"/>
          </a:xfrm>
        </p:spPr>
        <p:txBody>
          <a:bodyPr/>
          <a:lstStyle>
            <a:lvl1pPr marL="0" indent="0" algn="ctr">
              <a:buNone/>
              <a:defRPr sz="1398"/>
            </a:lvl1pPr>
            <a:lvl2pPr marL="266365" indent="0" algn="ctr">
              <a:buNone/>
              <a:defRPr sz="1165"/>
            </a:lvl2pPr>
            <a:lvl3pPr marL="532729" indent="0" algn="ctr">
              <a:buNone/>
              <a:defRPr sz="1049"/>
            </a:lvl3pPr>
            <a:lvl4pPr marL="799094" indent="0" algn="ctr">
              <a:buNone/>
              <a:defRPr sz="932"/>
            </a:lvl4pPr>
            <a:lvl5pPr marL="1065459" indent="0" algn="ctr">
              <a:buNone/>
              <a:defRPr sz="932"/>
            </a:lvl5pPr>
            <a:lvl6pPr marL="1331824" indent="0" algn="ctr">
              <a:buNone/>
              <a:defRPr sz="932"/>
            </a:lvl6pPr>
            <a:lvl7pPr marL="1598188" indent="0" algn="ctr">
              <a:buNone/>
              <a:defRPr sz="932"/>
            </a:lvl7pPr>
            <a:lvl8pPr marL="1864553" indent="0" algn="ctr">
              <a:buNone/>
              <a:defRPr sz="932"/>
            </a:lvl8pPr>
            <a:lvl9pPr marL="2130918" indent="0" algn="ctr">
              <a:buNone/>
              <a:defRPr sz="932"/>
            </a:lvl9pPr>
          </a:lstStyle>
          <a:p>
            <a:r>
              <a:rPr lang="pt-PT"/>
              <a:t>Faça clique para editar o estilo</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5869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Vertical Text Placeholder 2"/>
          <p:cNvSpPr>
            <a:spLocks noGrp="1"/>
          </p:cNvSpPr>
          <p:nvPr>
            <p:ph type="body" orient="vert" idx="1"/>
          </p:nvPr>
        </p:nvSpPr>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13/04/2022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898542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2600" y="402483"/>
            <a:ext cx="1148775" cy="6406475"/>
          </a:xfrm>
        </p:spPr>
        <p:txBody>
          <a:bodyPr vert="eaVert"/>
          <a:lstStyle/>
          <a:p>
            <a:r>
              <a:rPr lang="pt-PT"/>
              <a:t>Clique para editar o estilo</a:t>
            </a:r>
            <a:endParaRPr lang="en-US" dirty="0"/>
          </a:p>
        </p:txBody>
      </p:sp>
      <p:sp>
        <p:nvSpPr>
          <p:cNvPr id="3" name="Vertical Text Placeholder 2"/>
          <p:cNvSpPr>
            <a:spLocks noGrp="1"/>
          </p:cNvSpPr>
          <p:nvPr>
            <p:ph type="body" orient="vert" idx="1"/>
          </p:nvPr>
        </p:nvSpPr>
        <p:spPr>
          <a:xfrm>
            <a:off x="366276" y="402483"/>
            <a:ext cx="3379728" cy="6406475"/>
          </a:xfrm>
        </p:spPr>
        <p:txBody>
          <a:bodyPr vert="eaVert"/>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A377BD4A-1A89-4104-96F9-7B17592FF4E4}" type="datetimeFigureOut">
              <a:rPr lang="pt-PT" smtClean="0"/>
              <a:t>13/04/2022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751742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idx="1"/>
          </p:nvPr>
        </p:nvSpPr>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pic>
        <p:nvPicPr>
          <p:cNvPr id="7" name="Image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494128" y="6569736"/>
            <a:ext cx="669181" cy="675225"/>
          </a:xfrm>
          <a:prstGeom prst="rect">
            <a:avLst/>
          </a:prstGeom>
        </p:spPr>
      </p:pic>
      <p:pic>
        <p:nvPicPr>
          <p:cNvPr id="8" name="Imagem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 y="2"/>
            <a:ext cx="1997868" cy="7559674"/>
          </a:xfrm>
          <a:prstGeom prst="rect">
            <a:avLst/>
          </a:prstGeom>
        </p:spPr>
      </p:pic>
    </p:spTree>
    <p:extLst>
      <p:ext uri="{BB962C8B-B14F-4D97-AF65-F5344CB8AC3E}">
        <p14:creationId xmlns:p14="http://schemas.microsoft.com/office/powerpoint/2010/main" val="512916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itle 1"/>
          <p:cNvSpPr>
            <a:spLocks noGrp="1"/>
          </p:cNvSpPr>
          <p:nvPr>
            <p:ph type="title"/>
          </p:nvPr>
        </p:nvSpPr>
        <p:spPr>
          <a:xfrm>
            <a:off x="363501" y="1884671"/>
            <a:ext cx="4595098" cy="3144614"/>
          </a:xfrm>
        </p:spPr>
        <p:txBody>
          <a:bodyPr anchor="b"/>
          <a:lstStyle>
            <a:lvl1pPr>
              <a:defRPr sz="3496"/>
            </a:lvl1pPr>
          </a:lstStyle>
          <a:p>
            <a:r>
              <a:rPr lang="pt-PT"/>
              <a:t>Clique para editar o estilo</a:t>
            </a:r>
            <a:endParaRPr lang="en-US" dirty="0"/>
          </a:p>
        </p:txBody>
      </p:sp>
      <p:sp>
        <p:nvSpPr>
          <p:cNvPr id="3" name="Text Placeholder 2"/>
          <p:cNvSpPr>
            <a:spLocks noGrp="1"/>
          </p:cNvSpPr>
          <p:nvPr>
            <p:ph type="body" idx="1"/>
          </p:nvPr>
        </p:nvSpPr>
        <p:spPr>
          <a:xfrm>
            <a:off x="363501" y="5059035"/>
            <a:ext cx="4595098" cy="1653678"/>
          </a:xfrm>
        </p:spPr>
        <p:txBody>
          <a:bodyPr/>
          <a:lstStyle>
            <a:lvl1pPr marL="0" indent="0">
              <a:buNone/>
              <a:defRPr sz="1398">
                <a:solidFill>
                  <a:schemeClr val="tx1"/>
                </a:solidFill>
              </a:defRPr>
            </a:lvl1pPr>
            <a:lvl2pPr marL="266365" indent="0">
              <a:buNone/>
              <a:defRPr sz="1165">
                <a:solidFill>
                  <a:schemeClr val="tx1">
                    <a:tint val="75000"/>
                  </a:schemeClr>
                </a:solidFill>
              </a:defRPr>
            </a:lvl2pPr>
            <a:lvl3pPr marL="532729" indent="0">
              <a:buNone/>
              <a:defRPr sz="1049">
                <a:solidFill>
                  <a:schemeClr val="tx1">
                    <a:tint val="75000"/>
                  </a:schemeClr>
                </a:solidFill>
              </a:defRPr>
            </a:lvl3pPr>
            <a:lvl4pPr marL="799094" indent="0">
              <a:buNone/>
              <a:defRPr sz="932">
                <a:solidFill>
                  <a:schemeClr val="tx1">
                    <a:tint val="75000"/>
                  </a:schemeClr>
                </a:solidFill>
              </a:defRPr>
            </a:lvl4pPr>
            <a:lvl5pPr marL="1065459" indent="0">
              <a:buNone/>
              <a:defRPr sz="932">
                <a:solidFill>
                  <a:schemeClr val="tx1">
                    <a:tint val="75000"/>
                  </a:schemeClr>
                </a:solidFill>
              </a:defRPr>
            </a:lvl5pPr>
            <a:lvl6pPr marL="1331824" indent="0">
              <a:buNone/>
              <a:defRPr sz="932">
                <a:solidFill>
                  <a:schemeClr val="tx1">
                    <a:tint val="75000"/>
                  </a:schemeClr>
                </a:solidFill>
              </a:defRPr>
            </a:lvl6pPr>
            <a:lvl7pPr marL="1598188" indent="0">
              <a:buNone/>
              <a:defRPr sz="932">
                <a:solidFill>
                  <a:schemeClr val="tx1">
                    <a:tint val="75000"/>
                  </a:schemeClr>
                </a:solidFill>
              </a:defRPr>
            </a:lvl7pPr>
            <a:lvl8pPr marL="1864553" indent="0">
              <a:buNone/>
              <a:defRPr sz="932">
                <a:solidFill>
                  <a:schemeClr val="tx1">
                    <a:tint val="75000"/>
                  </a:schemeClr>
                </a:solidFill>
              </a:defRPr>
            </a:lvl8pPr>
            <a:lvl9pPr marL="2130918" indent="0">
              <a:buNone/>
              <a:defRPr sz="932">
                <a:solidFill>
                  <a:schemeClr val="tx1">
                    <a:tint val="75000"/>
                  </a:schemeClr>
                </a:solidFill>
              </a:defRPr>
            </a:lvl9pPr>
          </a:lstStyle>
          <a:p>
            <a:pPr lvl="0"/>
            <a:r>
              <a:rPr lang="pt-PT"/>
              <a:t>Clique para editar os estilos</a:t>
            </a:r>
          </a:p>
        </p:txBody>
      </p:sp>
      <p:sp>
        <p:nvSpPr>
          <p:cNvPr id="4" name="Date Placeholder 3"/>
          <p:cNvSpPr>
            <a:spLocks noGrp="1"/>
          </p:cNvSpPr>
          <p:nvPr>
            <p:ph type="dt" sz="half" idx="10"/>
          </p:nvPr>
        </p:nvSpPr>
        <p:spPr/>
        <p:txBody>
          <a:bodyPr/>
          <a:lstStyle/>
          <a:p>
            <a:fld id="{A377BD4A-1A89-4104-96F9-7B17592FF4E4}" type="datetimeFigureOut">
              <a:rPr lang="pt-PT" smtClean="0"/>
              <a:t>13/04/2022</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187620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Content Placeholder 2"/>
          <p:cNvSpPr>
            <a:spLocks noGrp="1"/>
          </p:cNvSpPr>
          <p:nvPr>
            <p:ph sz="half" idx="1"/>
          </p:nvPr>
        </p:nvSpPr>
        <p:spPr>
          <a:xfrm>
            <a:off x="366276" y="2012414"/>
            <a:ext cx="2264251" cy="4796544"/>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Content Placeholder 3"/>
          <p:cNvSpPr>
            <a:spLocks noGrp="1"/>
          </p:cNvSpPr>
          <p:nvPr>
            <p:ph sz="half" idx="2"/>
          </p:nvPr>
        </p:nvSpPr>
        <p:spPr>
          <a:xfrm>
            <a:off x="2697123" y="2012414"/>
            <a:ext cx="2264251" cy="4796544"/>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Date Placeholder 4"/>
          <p:cNvSpPr>
            <a:spLocks noGrp="1"/>
          </p:cNvSpPr>
          <p:nvPr>
            <p:ph type="dt" sz="half" idx="10"/>
          </p:nvPr>
        </p:nvSpPr>
        <p:spPr/>
        <p:txBody>
          <a:bodyPr/>
          <a:lstStyle/>
          <a:p>
            <a:fld id="{A377BD4A-1A89-4104-96F9-7B17592FF4E4}" type="datetimeFigureOut">
              <a:rPr lang="pt-PT" smtClean="0"/>
              <a:t>13/04/2022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857314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366970" y="402484"/>
            <a:ext cx="4595098" cy="1461188"/>
          </a:xfrm>
        </p:spPr>
        <p:txBody>
          <a:bodyPr/>
          <a:lstStyle/>
          <a:p>
            <a:r>
              <a:rPr lang="pt-PT"/>
              <a:t>Clique para editar o estilo</a:t>
            </a:r>
            <a:endParaRPr lang="en-US" dirty="0"/>
          </a:p>
        </p:txBody>
      </p:sp>
      <p:sp>
        <p:nvSpPr>
          <p:cNvPr id="3" name="Text Placeholder 2"/>
          <p:cNvSpPr>
            <a:spLocks noGrp="1"/>
          </p:cNvSpPr>
          <p:nvPr>
            <p:ph type="body" idx="1"/>
          </p:nvPr>
        </p:nvSpPr>
        <p:spPr>
          <a:xfrm>
            <a:off x="366971" y="1853171"/>
            <a:ext cx="22538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pt-PT"/>
              <a:t>Clique para editar os estilos</a:t>
            </a:r>
          </a:p>
        </p:txBody>
      </p:sp>
      <p:sp>
        <p:nvSpPr>
          <p:cNvPr id="4" name="Content Placeholder 3"/>
          <p:cNvSpPr>
            <a:spLocks noGrp="1"/>
          </p:cNvSpPr>
          <p:nvPr>
            <p:ph sz="half" idx="2"/>
          </p:nvPr>
        </p:nvSpPr>
        <p:spPr>
          <a:xfrm>
            <a:off x="366971" y="2761381"/>
            <a:ext cx="2253845" cy="4061576"/>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5" name="Text Placeholder 4"/>
          <p:cNvSpPr>
            <a:spLocks noGrp="1"/>
          </p:cNvSpPr>
          <p:nvPr>
            <p:ph type="body" sz="quarter" idx="3"/>
          </p:nvPr>
        </p:nvSpPr>
        <p:spPr>
          <a:xfrm>
            <a:off x="2697123" y="1853171"/>
            <a:ext cx="2264945" cy="908210"/>
          </a:xfrm>
        </p:spPr>
        <p:txBody>
          <a:bodyPr anchor="b"/>
          <a:lstStyle>
            <a:lvl1pPr marL="0" indent="0">
              <a:buNone/>
              <a:defRPr sz="1398" b="1"/>
            </a:lvl1pPr>
            <a:lvl2pPr marL="266365" indent="0">
              <a:buNone/>
              <a:defRPr sz="1165" b="1"/>
            </a:lvl2pPr>
            <a:lvl3pPr marL="532729" indent="0">
              <a:buNone/>
              <a:defRPr sz="1049" b="1"/>
            </a:lvl3pPr>
            <a:lvl4pPr marL="799094" indent="0">
              <a:buNone/>
              <a:defRPr sz="932" b="1"/>
            </a:lvl4pPr>
            <a:lvl5pPr marL="1065459" indent="0">
              <a:buNone/>
              <a:defRPr sz="932" b="1"/>
            </a:lvl5pPr>
            <a:lvl6pPr marL="1331824" indent="0">
              <a:buNone/>
              <a:defRPr sz="932" b="1"/>
            </a:lvl6pPr>
            <a:lvl7pPr marL="1598188" indent="0">
              <a:buNone/>
              <a:defRPr sz="932" b="1"/>
            </a:lvl7pPr>
            <a:lvl8pPr marL="1864553" indent="0">
              <a:buNone/>
              <a:defRPr sz="932" b="1"/>
            </a:lvl8pPr>
            <a:lvl9pPr marL="2130918" indent="0">
              <a:buNone/>
              <a:defRPr sz="932" b="1"/>
            </a:lvl9pPr>
          </a:lstStyle>
          <a:p>
            <a:pPr lvl="0"/>
            <a:r>
              <a:rPr lang="pt-PT"/>
              <a:t>Clique para editar os estilos</a:t>
            </a:r>
          </a:p>
        </p:txBody>
      </p:sp>
      <p:sp>
        <p:nvSpPr>
          <p:cNvPr id="6" name="Content Placeholder 5"/>
          <p:cNvSpPr>
            <a:spLocks noGrp="1"/>
          </p:cNvSpPr>
          <p:nvPr>
            <p:ph sz="quarter" idx="4"/>
          </p:nvPr>
        </p:nvSpPr>
        <p:spPr>
          <a:xfrm>
            <a:off x="2697123" y="2761381"/>
            <a:ext cx="2264945" cy="4061576"/>
          </a:xfrm>
        </p:spPr>
        <p:txBody>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7" name="Date Placeholder 6"/>
          <p:cNvSpPr>
            <a:spLocks noGrp="1"/>
          </p:cNvSpPr>
          <p:nvPr>
            <p:ph type="dt" sz="half" idx="10"/>
          </p:nvPr>
        </p:nvSpPr>
        <p:spPr/>
        <p:txBody>
          <a:bodyPr/>
          <a:lstStyle/>
          <a:p>
            <a:fld id="{A377BD4A-1A89-4104-96F9-7B17592FF4E4}" type="datetimeFigureOut">
              <a:rPr lang="pt-PT" smtClean="0"/>
              <a:t>13/04/2022</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19111550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Clique para editar o estilo</a:t>
            </a:r>
            <a:endParaRPr lang="en-US" dirty="0"/>
          </a:p>
        </p:txBody>
      </p:sp>
      <p:sp>
        <p:nvSpPr>
          <p:cNvPr id="3" name="Date Placeholder 2"/>
          <p:cNvSpPr>
            <a:spLocks noGrp="1"/>
          </p:cNvSpPr>
          <p:nvPr>
            <p:ph type="dt" sz="half" idx="10"/>
          </p:nvPr>
        </p:nvSpPr>
        <p:spPr/>
        <p:txBody>
          <a:bodyPr/>
          <a:lstStyle/>
          <a:p>
            <a:fld id="{A377BD4A-1A89-4104-96F9-7B17592FF4E4}" type="datetimeFigureOut">
              <a:rPr lang="pt-PT" smtClean="0"/>
              <a:t>13/04/2022</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181645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77BD4A-1A89-4104-96F9-7B17592FF4E4}" type="datetimeFigureOut">
              <a:rPr lang="pt-PT" smtClean="0"/>
              <a:t>13/04/2022</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64452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pt-PT"/>
              <a:t>Clique para editar o estilo</a:t>
            </a:r>
            <a:endParaRPr lang="en-US" dirty="0"/>
          </a:p>
        </p:txBody>
      </p:sp>
      <p:sp>
        <p:nvSpPr>
          <p:cNvPr id="3" name="Content Placeholder 2"/>
          <p:cNvSpPr>
            <a:spLocks noGrp="1"/>
          </p:cNvSpPr>
          <p:nvPr>
            <p:ph idx="1"/>
          </p:nvPr>
        </p:nvSpPr>
        <p:spPr>
          <a:xfrm>
            <a:off x="2264945" y="1088455"/>
            <a:ext cx="2697123" cy="5372269"/>
          </a:xfrm>
        </p:spPr>
        <p:txBody>
          <a:bodyPr/>
          <a:lstStyle>
            <a:lvl1pPr>
              <a:defRPr sz="1864"/>
            </a:lvl1pPr>
            <a:lvl2pPr>
              <a:defRPr sz="1631"/>
            </a:lvl2pPr>
            <a:lvl3pPr>
              <a:defRPr sz="1398"/>
            </a:lvl3pPr>
            <a:lvl4pPr>
              <a:defRPr sz="1165"/>
            </a:lvl4pPr>
            <a:lvl5pPr>
              <a:defRPr sz="1165"/>
            </a:lvl5pPr>
            <a:lvl6pPr>
              <a:defRPr sz="1165"/>
            </a:lvl6pPr>
            <a:lvl7pPr>
              <a:defRPr sz="1165"/>
            </a:lvl7pPr>
            <a:lvl8pPr>
              <a:defRPr sz="1165"/>
            </a:lvl8pPr>
            <a:lvl9pPr>
              <a:defRPr sz="1165"/>
            </a:lvl9p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pt-PT"/>
              <a:t>Clique para editar os estilos</a:t>
            </a:r>
          </a:p>
        </p:txBody>
      </p:sp>
      <p:sp>
        <p:nvSpPr>
          <p:cNvPr id="5" name="Date Placeholder 4"/>
          <p:cNvSpPr>
            <a:spLocks noGrp="1"/>
          </p:cNvSpPr>
          <p:nvPr>
            <p:ph type="dt" sz="half" idx="10"/>
          </p:nvPr>
        </p:nvSpPr>
        <p:spPr/>
        <p:txBody>
          <a:bodyPr/>
          <a:lstStyle/>
          <a:p>
            <a:fld id="{A377BD4A-1A89-4104-96F9-7B17592FF4E4}" type="datetimeFigureOut">
              <a:rPr lang="pt-PT" smtClean="0"/>
              <a:t>13/04/2022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2528228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366970" y="503978"/>
            <a:ext cx="1718306" cy="1763924"/>
          </a:xfrm>
        </p:spPr>
        <p:txBody>
          <a:bodyPr anchor="b"/>
          <a:lstStyle>
            <a:lvl1pPr>
              <a:defRPr sz="1864"/>
            </a:lvl1pPr>
          </a:lstStyle>
          <a:p>
            <a:r>
              <a:rPr lang="pt-PT"/>
              <a:t>Clique para editar o estilo</a:t>
            </a:r>
            <a:endParaRPr lang="en-US" dirty="0"/>
          </a:p>
        </p:txBody>
      </p:sp>
      <p:sp>
        <p:nvSpPr>
          <p:cNvPr id="3" name="Picture Placeholder 2"/>
          <p:cNvSpPr>
            <a:spLocks noGrp="1" noChangeAspect="1"/>
          </p:cNvSpPr>
          <p:nvPr>
            <p:ph type="pic" idx="1"/>
          </p:nvPr>
        </p:nvSpPr>
        <p:spPr>
          <a:xfrm>
            <a:off x="2264945" y="1088455"/>
            <a:ext cx="2697123" cy="5372269"/>
          </a:xfrm>
        </p:spPr>
        <p:txBody>
          <a:bodyPr anchor="t"/>
          <a:lstStyle>
            <a:lvl1pPr marL="0" indent="0">
              <a:buNone/>
              <a:defRPr sz="1864"/>
            </a:lvl1pPr>
            <a:lvl2pPr marL="266365" indent="0">
              <a:buNone/>
              <a:defRPr sz="1631"/>
            </a:lvl2pPr>
            <a:lvl3pPr marL="532729" indent="0">
              <a:buNone/>
              <a:defRPr sz="1398"/>
            </a:lvl3pPr>
            <a:lvl4pPr marL="799094" indent="0">
              <a:buNone/>
              <a:defRPr sz="1165"/>
            </a:lvl4pPr>
            <a:lvl5pPr marL="1065459" indent="0">
              <a:buNone/>
              <a:defRPr sz="1165"/>
            </a:lvl5pPr>
            <a:lvl6pPr marL="1331824" indent="0">
              <a:buNone/>
              <a:defRPr sz="1165"/>
            </a:lvl6pPr>
            <a:lvl7pPr marL="1598188" indent="0">
              <a:buNone/>
              <a:defRPr sz="1165"/>
            </a:lvl7pPr>
            <a:lvl8pPr marL="1864553" indent="0">
              <a:buNone/>
              <a:defRPr sz="1165"/>
            </a:lvl8pPr>
            <a:lvl9pPr marL="2130918" indent="0">
              <a:buNone/>
              <a:defRPr sz="1165"/>
            </a:lvl9pPr>
          </a:lstStyle>
          <a:p>
            <a:r>
              <a:rPr lang="pt-PT"/>
              <a:t>Clique no ícone para adicionar uma imagem</a:t>
            </a:r>
            <a:endParaRPr lang="en-US" dirty="0"/>
          </a:p>
        </p:txBody>
      </p:sp>
      <p:sp>
        <p:nvSpPr>
          <p:cNvPr id="4" name="Text Placeholder 3"/>
          <p:cNvSpPr>
            <a:spLocks noGrp="1"/>
          </p:cNvSpPr>
          <p:nvPr>
            <p:ph type="body" sz="half" idx="2"/>
          </p:nvPr>
        </p:nvSpPr>
        <p:spPr>
          <a:xfrm>
            <a:off x="366970" y="2267902"/>
            <a:ext cx="1718306" cy="4201570"/>
          </a:xfrm>
        </p:spPr>
        <p:txBody>
          <a:bodyPr/>
          <a:lstStyle>
            <a:lvl1pPr marL="0" indent="0">
              <a:buNone/>
              <a:defRPr sz="932"/>
            </a:lvl1pPr>
            <a:lvl2pPr marL="266365" indent="0">
              <a:buNone/>
              <a:defRPr sz="816"/>
            </a:lvl2pPr>
            <a:lvl3pPr marL="532729" indent="0">
              <a:buNone/>
              <a:defRPr sz="699"/>
            </a:lvl3pPr>
            <a:lvl4pPr marL="799094" indent="0">
              <a:buNone/>
              <a:defRPr sz="583"/>
            </a:lvl4pPr>
            <a:lvl5pPr marL="1065459" indent="0">
              <a:buNone/>
              <a:defRPr sz="583"/>
            </a:lvl5pPr>
            <a:lvl6pPr marL="1331824" indent="0">
              <a:buNone/>
              <a:defRPr sz="583"/>
            </a:lvl6pPr>
            <a:lvl7pPr marL="1598188" indent="0">
              <a:buNone/>
              <a:defRPr sz="583"/>
            </a:lvl7pPr>
            <a:lvl8pPr marL="1864553" indent="0">
              <a:buNone/>
              <a:defRPr sz="583"/>
            </a:lvl8pPr>
            <a:lvl9pPr marL="2130918" indent="0">
              <a:buNone/>
              <a:defRPr sz="583"/>
            </a:lvl9pPr>
          </a:lstStyle>
          <a:p>
            <a:pPr lvl="0"/>
            <a:r>
              <a:rPr lang="pt-PT"/>
              <a:t>Clique para editar os estilos</a:t>
            </a:r>
          </a:p>
        </p:txBody>
      </p:sp>
      <p:sp>
        <p:nvSpPr>
          <p:cNvPr id="5" name="Date Placeholder 4"/>
          <p:cNvSpPr>
            <a:spLocks noGrp="1"/>
          </p:cNvSpPr>
          <p:nvPr>
            <p:ph type="dt" sz="half" idx="10"/>
          </p:nvPr>
        </p:nvSpPr>
        <p:spPr/>
        <p:txBody>
          <a:bodyPr/>
          <a:lstStyle/>
          <a:p>
            <a:fld id="{A377BD4A-1A89-4104-96F9-7B17592FF4E4}" type="datetimeFigureOut">
              <a:rPr lang="pt-PT" smtClean="0"/>
              <a:t>13/04/2022</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7E281A5A-7DD2-4214-9AE1-6ADB1CDB91C7}" type="slidenum">
              <a:rPr lang="pt-PT" smtClean="0"/>
              <a:t>‹#›</a:t>
            </a:fld>
            <a:endParaRPr lang="pt-PT"/>
          </a:p>
        </p:txBody>
      </p:sp>
    </p:spTree>
    <p:extLst>
      <p:ext uri="{BB962C8B-B14F-4D97-AF65-F5344CB8AC3E}">
        <p14:creationId xmlns:p14="http://schemas.microsoft.com/office/powerpoint/2010/main" val="3733949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6276" y="402484"/>
            <a:ext cx="4595098" cy="1461188"/>
          </a:xfrm>
          <a:prstGeom prst="rect">
            <a:avLst/>
          </a:prstGeom>
        </p:spPr>
        <p:txBody>
          <a:bodyPr vert="horz" lIns="91440" tIns="45720" rIns="91440" bIns="45720" rtlCol="0" anchor="ctr">
            <a:normAutofit/>
          </a:bodyPr>
          <a:lstStyle/>
          <a:p>
            <a:r>
              <a:rPr lang="pt-PT"/>
              <a:t>Clique para editar o estilo</a:t>
            </a:r>
            <a:endParaRPr lang="en-US" dirty="0"/>
          </a:p>
        </p:txBody>
      </p:sp>
      <p:sp>
        <p:nvSpPr>
          <p:cNvPr id="3" name="Text Placeholder 2"/>
          <p:cNvSpPr>
            <a:spLocks noGrp="1"/>
          </p:cNvSpPr>
          <p:nvPr>
            <p:ph type="body" idx="1"/>
          </p:nvPr>
        </p:nvSpPr>
        <p:spPr>
          <a:xfrm>
            <a:off x="366276" y="2012414"/>
            <a:ext cx="4595098" cy="4796544"/>
          </a:xfrm>
          <a:prstGeom prst="rect">
            <a:avLst/>
          </a:prstGeom>
        </p:spPr>
        <p:txBody>
          <a:bodyPr vert="horz" lIns="91440" tIns="45720" rIns="91440" bIns="45720" rtlCol="0">
            <a:normAutofit/>
          </a:bodyPr>
          <a:lstStyle/>
          <a:p>
            <a:pPr lvl="0"/>
            <a:r>
              <a:rPr lang="pt-PT"/>
              <a:t>Clique para editar os estilos</a:t>
            </a:r>
          </a:p>
          <a:p>
            <a:pPr lvl="1"/>
            <a:r>
              <a:rPr lang="pt-PT"/>
              <a:t>Segundo nível</a:t>
            </a:r>
          </a:p>
          <a:p>
            <a:pPr lvl="2"/>
            <a:r>
              <a:rPr lang="pt-PT"/>
              <a:t>Terceiro nível</a:t>
            </a:r>
          </a:p>
          <a:p>
            <a:pPr lvl="3"/>
            <a:r>
              <a:rPr lang="pt-PT"/>
              <a:t>Quarto nível</a:t>
            </a:r>
          </a:p>
          <a:p>
            <a:pPr lvl="4"/>
            <a:r>
              <a:rPr lang="pt-PT"/>
              <a:t>Quinto nível</a:t>
            </a:r>
            <a:endParaRPr lang="en-US" dirty="0"/>
          </a:p>
        </p:txBody>
      </p:sp>
      <p:sp>
        <p:nvSpPr>
          <p:cNvPr id="4" name="Date Placeholder 3"/>
          <p:cNvSpPr>
            <a:spLocks noGrp="1"/>
          </p:cNvSpPr>
          <p:nvPr>
            <p:ph type="dt" sz="half" idx="2"/>
          </p:nvPr>
        </p:nvSpPr>
        <p:spPr>
          <a:xfrm>
            <a:off x="366276" y="7006700"/>
            <a:ext cx="1198721" cy="402483"/>
          </a:xfrm>
          <a:prstGeom prst="rect">
            <a:avLst/>
          </a:prstGeom>
        </p:spPr>
        <p:txBody>
          <a:bodyPr vert="horz" lIns="91440" tIns="45720" rIns="91440" bIns="45720" rtlCol="0" anchor="ctr"/>
          <a:lstStyle>
            <a:lvl1pPr algn="l">
              <a:defRPr sz="699">
                <a:solidFill>
                  <a:schemeClr val="tx1">
                    <a:tint val="75000"/>
                  </a:schemeClr>
                </a:solidFill>
              </a:defRPr>
            </a:lvl1pPr>
          </a:lstStyle>
          <a:p>
            <a:fld id="{A377BD4A-1A89-4104-96F9-7B17592FF4E4}" type="datetimeFigureOut">
              <a:rPr lang="pt-PT" smtClean="0"/>
              <a:t>13/04/2022</a:t>
            </a:fld>
            <a:endParaRPr lang="pt-PT"/>
          </a:p>
        </p:txBody>
      </p:sp>
      <p:sp>
        <p:nvSpPr>
          <p:cNvPr id="5" name="Footer Placeholder 4"/>
          <p:cNvSpPr>
            <a:spLocks noGrp="1"/>
          </p:cNvSpPr>
          <p:nvPr>
            <p:ph type="ftr" sz="quarter" idx="3"/>
          </p:nvPr>
        </p:nvSpPr>
        <p:spPr>
          <a:xfrm>
            <a:off x="1764784" y="7006700"/>
            <a:ext cx="1798082" cy="402483"/>
          </a:xfrm>
          <a:prstGeom prst="rect">
            <a:avLst/>
          </a:prstGeom>
        </p:spPr>
        <p:txBody>
          <a:bodyPr vert="horz" lIns="91440" tIns="45720" rIns="91440" bIns="45720" rtlCol="0" anchor="ctr"/>
          <a:lstStyle>
            <a:lvl1pPr algn="ctr">
              <a:defRPr sz="699">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3762653" y="7006700"/>
            <a:ext cx="1198721" cy="402483"/>
          </a:xfrm>
          <a:prstGeom prst="rect">
            <a:avLst/>
          </a:prstGeom>
        </p:spPr>
        <p:txBody>
          <a:bodyPr vert="horz" lIns="91440" tIns="45720" rIns="91440" bIns="45720" rtlCol="0" anchor="ctr"/>
          <a:lstStyle>
            <a:lvl1pPr algn="r">
              <a:defRPr sz="699">
                <a:solidFill>
                  <a:schemeClr val="tx1">
                    <a:tint val="75000"/>
                  </a:schemeClr>
                </a:solidFill>
              </a:defRPr>
            </a:lvl1pPr>
          </a:lstStyle>
          <a:p>
            <a:fld id="{7E281A5A-7DD2-4214-9AE1-6ADB1CDB91C7}" type="slidenum">
              <a:rPr lang="pt-PT" smtClean="0"/>
              <a:t>‹#›</a:t>
            </a:fld>
            <a:endParaRPr lang="pt-PT"/>
          </a:p>
        </p:txBody>
      </p:sp>
    </p:spTree>
    <p:extLst>
      <p:ext uri="{BB962C8B-B14F-4D97-AF65-F5344CB8AC3E}">
        <p14:creationId xmlns:p14="http://schemas.microsoft.com/office/powerpoint/2010/main" val="170256935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532729" rtl="0" eaLnBrk="1" latinLnBrk="0" hangingPunct="1">
        <a:lnSpc>
          <a:spcPct val="90000"/>
        </a:lnSpc>
        <a:spcBef>
          <a:spcPct val="0"/>
        </a:spcBef>
        <a:buNone/>
        <a:defRPr sz="2563" kern="1200">
          <a:solidFill>
            <a:schemeClr val="tx1"/>
          </a:solidFill>
          <a:latin typeface="+mj-lt"/>
          <a:ea typeface="+mj-ea"/>
          <a:cs typeface="+mj-cs"/>
        </a:defRPr>
      </a:lvl1pPr>
    </p:titleStyle>
    <p:bodyStyle>
      <a:lvl1pPr marL="133182" indent="-133182" algn="l" defTabSz="532729" rtl="0" eaLnBrk="1" latinLnBrk="0" hangingPunct="1">
        <a:lnSpc>
          <a:spcPct val="90000"/>
        </a:lnSpc>
        <a:spcBef>
          <a:spcPts val="583"/>
        </a:spcBef>
        <a:buFont typeface="Arial" panose="020B0604020202020204" pitchFamily="34" charset="0"/>
        <a:buChar char="•"/>
        <a:defRPr sz="1631" kern="1200">
          <a:solidFill>
            <a:schemeClr val="tx1"/>
          </a:solidFill>
          <a:latin typeface="+mn-lt"/>
          <a:ea typeface="+mn-ea"/>
          <a:cs typeface="+mn-cs"/>
        </a:defRPr>
      </a:lvl1pPr>
      <a:lvl2pPr marL="399547" indent="-133182" algn="l" defTabSz="532729" rtl="0" eaLnBrk="1" latinLnBrk="0" hangingPunct="1">
        <a:lnSpc>
          <a:spcPct val="90000"/>
        </a:lnSpc>
        <a:spcBef>
          <a:spcPts val="291"/>
        </a:spcBef>
        <a:buFont typeface="Arial" panose="020B0604020202020204" pitchFamily="34" charset="0"/>
        <a:buChar char="•"/>
        <a:defRPr sz="1398" kern="1200">
          <a:solidFill>
            <a:schemeClr val="tx1"/>
          </a:solidFill>
          <a:latin typeface="+mn-lt"/>
          <a:ea typeface="+mn-ea"/>
          <a:cs typeface="+mn-cs"/>
        </a:defRPr>
      </a:lvl2pPr>
      <a:lvl3pPr marL="665912" indent="-133182" algn="l" defTabSz="532729" rtl="0" eaLnBrk="1" latinLnBrk="0" hangingPunct="1">
        <a:lnSpc>
          <a:spcPct val="90000"/>
        </a:lnSpc>
        <a:spcBef>
          <a:spcPts val="291"/>
        </a:spcBef>
        <a:buFont typeface="Arial" panose="020B0604020202020204" pitchFamily="34" charset="0"/>
        <a:buChar char="•"/>
        <a:defRPr sz="1165" kern="1200">
          <a:solidFill>
            <a:schemeClr val="tx1"/>
          </a:solidFill>
          <a:latin typeface="+mn-lt"/>
          <a:ea typeface="+mn-ea"/>
          <a:cs typeface="+mn-cs"/>
        </a:defRPr>
      </a:lvl3pPr>
      <a:lvl4pPr marL="932277"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4pPr>
      <a:lvl5pPr marL="119864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5pPr>
      <a:lvl6pPr marL="1465006"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371"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735"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100" indent="-133182" algn="l" defTabSz="532729"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29" rtl="0" eaLnBrk="1" latinLnBrk="0" hangingPunct="1">
        <a:defRPr sz="1049" kern="1200">
          <a:solidFill>
            <a:schemeClr val="tx1"/>
          </a:solidFill>
          <a:latin typeface="+mn-lt"/>
          <a:ea typeface="+mn-ea"/>
          <a:cs typeface="+mn-cs"/>
        </a:defRPr>
      </a:lvl1pPr>
      <a:lvl2pPr marL="266365" algn="l" defTabSz="532729" rtl="0" eaLnBrk="1" latinLnBrk="0" hangingPunct="1">
        <a:defRPr sz="1049" kern="1200">
          <a:solidFill>
            <a:schemeClr val="tx1"/>
          </a:solidFill>
          <a:latin typeface="+mn-lt"/>
          <a:ea typeface="+mn-ea"/>
          <a:cs typeface="+mn-cs"/>
        </a:defRPr>
      </a:lvl2pPr>
      <a:lvl3pPr marL="532729" algn="l" defTabSz="532729" rtl="0" eaLnBrk="1" latinLnBrk="0" hangingPunct="1">
        <a:defRPr sz="1049" kern="1200">
          <a:solidFill>
            <a:schemeClr val="tx1"/>
          </a:solidFill>
          <a:latin typeface="+mn-lt"/>
          <a:ea typeface="+mn-ea"/>
          <a:cs typeface="+mn-cs"/>
        </a:defRPr>
      </a:lvl3pPr>
      <a:lvl4pPr marL="799094" algn="l" defTabSz="532729" rtl="0" eaLnBrk="1" latinLnBrk="0" hangingPunct="1">
        <a:defRPr sz="1049" kern="1200">
          <a:solidFill>
            <a:schemeClr val="tx1"/>
          </a:solidFill>
          <a:latin typeface="+mn-lt"/>
          <a:ea typeface="+mn-ea"/>
          <a:cs typeface="+mn-cs"/>
        </a:defRPr>
      </a:lvl4pPr>
      <a:lvl5pPr marL="1065459" algn="l" defTabSz="532729" rtl="0" eaLnBrk="1" latinLnBrk="0" hangingPunct="1">
        <a:defRPr sz="1049" kern="1200">
          <a:solidFill>
            <a:schemeClr val="tx1"/>
          </a:solidFill>
          <a:latin typeface="+mn-lt"/>
          <a:ea typeface="+mn-ea"/>
          <a:cs typeface="+mn-cs"/>
        </a:defRPr>
      </a:lvl5pPr>
      <a:lvl6pPr marL="1331824" algn="l" defTabSz="532729" rtl="0" eaLnBrk="1" latinLnBrk="0" hangingPunct="1">
        <a:defRPr sz="1049" kern="1200">
          <a:solidFill>
            <a:schemeClr val="tx1"/>
          </a:solidFill>
          <a:latin typeface="+mn-lt"/>
          <a:ea typeface="+mn-ea"/>
          <a:cs typeface="+mn-cs"/>
        </a:defRPr>
      </a:lvl6pPr>
      <a:lvl7pPr marL="1598188" algn="l" defTabSz="532729" rtl="0" eaLnBrk="1" latinLnBrk="0" hangingPunct="1">
        <a:defRPr sz="1049" kern="1200">
          <a:solidFill>
            <a:schemeClr val="tx1"/>
          </a:solidFill>
          <a:latin typeface="+mn-lt"/>
          <a:ea typeface="+mn-ea"/>
          <a:cs typeface="+mn-cs"/>
        </a:defRPr>
      </a:lvl7pPr>
      <a:lvl8pPr marL="1864553" algn="l" defTabSz="532729" rtl="0" eaLnBrk="1" latinLnBrk="0" hangingPunct="1">
        <a:defRPr sz="1049" kern="1200">
          <a:solidFill>
            <a:schemeClr val="tx1"/>
          </a:solidFill>
          <a:latin typeface="+mn-lt"/>
          <a:ea typeface="+mn-ea"/>
          <a:cs typeface="+mn-cs"/>
        </a:defRPr>
      </a:lvl8pPr>
      <a:lvl9pPr marL="2130918" algn="l" defTabSz="532729"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facebook.com/REACT-106926297523848/?modal=suggested_action&amp;notif_id=1587121728945079&amp;notif_t=page_user_activity&amp;ref=notif" TargetMode="External"/><Relationship Id="rId13" Type="http://schemas.openxmlformats.org/officeDocument/2006/relationships/hyperlink" Target="http://ris3heinnovate.eu/heinnovate-for-ris3/" TargetMode="External"/><Relationship Id="rId3" Type="http://schemas.openxmlformats.org/officeDocument/2006/relationships/hyperlink" Target="http://ris3heinnovate.eu/" TargetMode="External"/><Relationship Id="rId7" Type="http://schemas.openxmlformats.org/officeDocument/2006/relationships/image" Target="../media/image6.png"/><Relationship Id="rId12" Type="http://schemas.openxmlformats.org/officeDocument/2006/relationships/image" Target="../media/image9.png"/><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https://www.linkedin.com/company/re-act-ris3-heinnovate/?viewAsMember=true" TargetMode="External"/><Relationship Id="rId11" Type="http://schemas.openxmlformats.org/officeDocument/2006/relationships/image" Target="../media/image8.png"/><Relationship Id="rId5" Type="http://schemas.openxmlformats.org/officeDocument/2006/relationships/image" Target="../media/image5.png"/><Relationship Id="rId10" Type="http://schemas.openxmlformats.org/officeDocument/2006/relationships/hyperlink" Target="https://twitter.com/REACT35970069" TargetMode="External"/><Relationship Id="rId4" Type="http://schemas.openxmlformats.org/officeDocument/2006/relationships/image" Target="../media/image4.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Imagem 16"/>
          <p:cNvPicPr>
            <a:picLocks noChangeAspect="1"/>
          </p:cNvPicPr>
          <p:nvPr/>
        </p:nvPicPr>
        <p:blipFill rotWithShape="1">
          <a:blip r:embed="rId2" cstate="print">
            <a:extLst>
              <a:ext uri="{28A0092B-C50C-407E-A947-70E740481C1C}">
                <a14:useLocalDpi xmlns:a14="http://schemas.microsoft.com/office/drawing/2010/main" val="0"/>
              </a:ext>
            </a:extLst>
          </a:blip>
          <a:srcRect l="740" t="33833" r="12917" b="254"/>
          <a:stretch/>
        </p:blipFill>
        <p:spPr>
          <a:xfrm flipH="1">
            <a:off x="-1" y="-2391"/>
            <a:ext cx="5327649" cy="2283312"/>
          </a:xfrm>
          <a:prstGeom prst="rect">
            <a:avLst/>
          </a:prstGeom>
        </p:spPr>
      </p:pic>
      <p:pic>
        <p:nvPicPr>
          <p:cNvPr id="8" name="Imagem 7">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89500" y="788796"/>
            <a:ext cx="1898212" cy="670564"/>
          </a:xfrm>
          <a:prstGeom prst="rect">
            <a:avLst/>
          </a:prstGeom>
        </p:spPr>
      </p:pic>
      <p:pic>
        <p:nvPicPr>
          <p:cNvPr id="13" name="Imagem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19809" y="6966664"/>
            <a:ext cx="1328040" cy="398069"/>
          </a:xfrm>
          <a:prstGeom prst="rect">
            <a:avLst/>
          </a:prstGeom>
        </p:spPr>
      </p:pic>
      <p:sp>
        <p:nvSpPr>
          <p:cNvPr id="14" name="CaixaDeTexto 13"/>
          <p:cNvSpPr txBox="1"/>
          <p:nvPr/>
        </p:nvSpPr>
        <p:spPr>
          <a:xfrm>
            <a:off x="1844964" y="7008707"/>
            <a:ext cx="3131488" cy="477054"/>
          </a:xfrm>
          <a:prstGeom prst="rect">
            <a:avLst/>
          </a:prstGeom>
          <a:noFill/>
        </p:spPr>
        <p:txBody>
          <a:bodyPr wrap="square" rtlCol="0">
            <a:spAutoFit/>
          </a:bodyPr>
          <a:lstStyle/>
          <a:p>
            <a:pPr algn="just"/>
            <a:r>
              <a:rPr lang="en-US" sz="500" dirty="0">
                <a:solidFill>
                  <a:srgbClr val="3D6AE8"/>
                </a:solidFill>
                <a:latin typeface="+mj-lt"/>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 (Project Nº.: 612903-EPP-1-2019-1-PT-EPPKA3-PI-FORWARD)</a:t>
            </a:r>
            <a:endParaRPr lang="pt-PT" sz="500" dirty="0">
              <a:solidFill>
                <a:srgbClr val="3D6AE8"/>
              </a:solidFill>
              <a:latin typeface="+mj-lt"/>
            </a:endParaRPr>
          </a:p>
          <a:p>
            <a:endParaRPr lang="pt-PT" sz="500" dirty="0"/>
          </a:p>
        </p:txBody>
      </p:sp>
      <p:sp>
        <p:nvSpPr>
          <p:cNvPr id="36" name="Título 1"/>
          <p:cNvSpPr txBox="1">
            <a:spLocks/>
          </p:cNvSpPr>
          <p:nvPr/>
        </p:nvSpPr>
        <p:spPr>
          <a:xfrm>
            <a:off x="419809" y="2422938"/>
            <a:ext cx="3428287" cy="492605"/>
          </a:xfrm>
          <a:prstGeom prst="rect">
            <a:avLst/>
          </a:prstGeom>
        </p:spPr>
        <p:txBody>
          <a:bodyPr vert="horz" lIns="34659" tIns="17329" rIns="34659" bIns="17329" rtlCol="0" anchor="ctr">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en-GB" sz="1400" b="1" dirty="0">
                <a:solidFill>
                  <a:schemeClr val="tx1"/>
                </a:solidFill>
              </a:rPr>
              <a:t>REGIONAL WORKSHOPS FOR HIGHER EDUCATION INSTITUTIONS (HEI) AND OTHER STAKEHOLDERS</a:t>
            </a:r>
            <a:endParaRPr lang="en-GB" sz="600" b="1" dirty="0">
              <a:solidFill>
                <a:schemeClr val="dk1"/>
              </a:solidFill>
              <a:latin typeface="+mn-lt"/>
              <a:ea typeface="+mn-ea"/>
              <a:cs typeface="+mn-cs"/>
            </a:endParaRPr>
          </a:p>
        </p:txBody>
      </p:sp>
      <p:sp>
        <p:nvSpPr>
          <p:cNvPr id="38" name="Título 1"/>
          <p:cNvSpPr txBox="1">
            <a:spLocks/>
          </p:cNvSpPr>
          <p:nvPr/>
        </p:nvSpPr>
        <p:spPr>
          <a:xfrm>
            <a:off x="3396784" y="2494355"/>
            <a:ext cx="1623580" cy="274728"/>
          </a:xfrm>
          <a:prstGeom prst="rect">
            <a:avLst/>
          </a:prstGeom>
        </p:spPr>
        <p:txBody>
          <a:bodyPr vert="horz" lIns="34659" tIns="17329" rIns="34659" bIns="17329" rtlCol="0" anchor="ctr">
            <a:normAutofit lnSpcReduction="10000"/>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1000" b="1" dirty="0">
                <a:solidFill>
                  <a:schemeClr val="tx1"/>
                </a:solidFill>
              </a:rPr>
              <a:t>	</a:t>
            </a:r>
            <a:r>
              <a:rPr lang="pt-PT" sz="1800" b="1" dirty="0">
                <a:solidFill>
                  <a:schemeClr val="tx1"/>
                </a:solidFill>
              </a:rPr>
              <a:t>Date</a:t>
            </a:r>
          </a:p>
        </p:txBody>
      </p:sp>
      <p:sp>
        <p:nvSpPr>
          <p:cNvPr id="39" name="Título 1"/>
          <p:cNvSpPr txBox="1">
            <a:spLocks/>
          </p:cNvSpPr>
          <p:nvPr/>
        </p:nvSpPr>
        <p:spPr>
          <a:xfrm>
            <a:off x="4082584" y="2736462"/>
            <a:ext cx="1018515" cy="657276"/>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1000" dirty="0">
                <a:solidFill>
                  <a:schemeClr val="tx1"/>
                </a:solidFill>
                <a:highlight>
                  <a:srgbClr val="FFFF00"/>
                </a:highlight>
              </a:rPr>
              <a:t>xx/xx/xxxx</a:t>
            </a:r>
          </a:p>
        </p:txBody>
      </p:sp>
      <p:sp>
        <p:nvSpPr>
          <p:cNvPr id="40" name="Título 1"/>
          <p:cNvSpPr txBox="1">
            <a:spLocks/>
          </p:cNvSpPr>
          <p:nvPr/>
        </p:nvSpPr>
        <p:spPr>
          <a:xfrm>
            <a:off x="3396784" y="3672357"/>
            <a:ext cx="1623580" cy="274728"/>
          </a:xfrm>
          <a:prstGeom prst="rect">
            <a:avLst/>
          </a:prstGeom>
        </p:spPr>
        <p:txBody>
          <a:bodyPr vert="horz" lIns="34659" tIns="17329" rIns="34659" bIns="17329" rtlCol="0" anchor="ctr">
            <a:normAutofit lnSpcReduction="10000"/>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1000" b="1" dirty="0">
                <a:solidFill>
                  <a:schemeClr val="tx1"/>
                </a:solidFill>
              </a:rPr>
              <a:t>	</a:t>
            </a:r>
            <a:r>
              <a:rPr lang="pt-PT" sz="1800" b="1" dirty="0">
                <a:solidFill>
                  <a:schemeClr val="tx1"/>
                </a:solidFill>
              </a:rPr>
              <a:t>Time</a:t>
            </a:r>
          </a:p>
        </p:txBody>
      </p:sp>
      <p:sp>
        <p:nvSpPr>
          <p:cNvPr id="42" name="Título 1"/>
          <p:cNvSpPr txBox="1">
            <a:spLocks/>
          </p:cNvSpPr>
          <p:nvPr/>
        </p:nvSpPr>
        <p:spPr>
          <a:xfrm>
            <a:off x="3396784" y="4831684"/>
            <a:ext cx="1623580" cy="274728"/>
          </a:xfrm>
          <a:prstGeom prst="rect">
            <a:avLst/>
          </a:prstGeom>
        </p:spPr>
        <p:txBody>
          <a:bodyPr vert="horz" lIns="34659" tIns="17329" rIns="34659" bIns="17329" rtlCol="0" anchor="ctr">
            <a:normAutofit fontScale="25000" lnSpcReduction="20000"/>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1000" b="1" dirty="0">
                <a:solidFill>
                  <a:schemeClr val="tx1"/>
                </a:solidFill>
              </a:rPr>
              <a:t>	</a:t>
            </a:r>
            <a:r>
              <a:rPr lang="pt-PT" sz="7200" b="1" dirty="0">
                <a:solidFill>
                  <a:schemeClr val="tx1"/>
                </a:solidFill>
              </a:rPr>
              <a:t>Platform</a:t>
            </a:r>
          </a:p>
        </p:txBody>
      </p:sp>
      <p:sp>
        <p:nvSpPr>
          <p:cNvPr id="44" name="Retângulo 43"/>
          <p:cNvSpPr/>
          <p:nvPr/>
        </p:nvSpPr>
        <p:spPr>
          <a:xfrm>
            <a:off x="0" y="6206294"/>
            <a:ext cx="5338060" cy="26205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sz="524" dirty="0">
              <a:latin typeface="DIN Alternate" panose="02020500000000000000" pitchFamily="18" charset="0"/>
            </a:endParaRPr>
          </a:p>
        </p:txBody>
      </p:sp>
      <p:sp>
        <p:nvSpPr>
          <p:cNvPr id="45" name="Título 1"/>
          <p:cNvSpPr txBox="1">
            <a:spLocks/>
          </p:cNvSpPr>
          <p:nvPr/>
        </p:nvSpPr>
        <p:spPr>
          <a:xfrm>
            <a:off x="75135" y="6268732"/>
            <a:ext cx="1466884" cy="50214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r>
              <a:rPr lang="pt-PT" sz="700" b="1" dirty="0">
                <a:solidFill>
                  <a:schemeClr val="bg1"/>
                </a:solidFill>
              </a:rPr>
              <a:t>CONSORTIUM</a:t>
            </a:r>
          </a:p>
        </p:txBody>
      </p:sp>
      <p:sp>
        <p:nvSpPr>
          <p:cNvPr id="47" name="Título 1"/>
          <p:cNvSpPr txBox="1">
            <a:spLocks/>
          </p:cNvSpPr>
          <p:nvPr/>
        </p:nvSpPr>
        <p:spPr>
          <a:xfrm>
            <a:off x="3913099" y="6267575"/>
            <a:ext cx="1188000" cy="48492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700" b="1" dirty="0">
                <a:solidFill>
                  <a:schemeClr val="bg1"/>
                </a:solidFill>
              </a:rPr>
              <a:t>               SOCIAL MEDIA</a:t>
            </a:r>
          </a:p>
        </p:txBody>
      </p:sp>
      <p:cxnSp>
        <p:nvCxnSpPr>
          <p:cNvPr id="49" name="Conexão reta 48"/>
          <p:cNvCxnSpPr/>
          <p:nvPr/>
        </p:nvCxnSpPr>
        <p:spPr>
          <a:xfrm>
            <a:off x="4038606" y="2422938"/>
            <a:ext cx="0" cy="3594569"/>
          </a:xfrm>
          <a:prstGeom prst="line">
            <a:avLst/>
          </a:prstGeom>
          <a:ln w="12700">
            <a:solidFill>
              <a:schemeClr val="bg2"/>
            </a:solidFill>
          </a:ln>
        </p:spPr>
        <p:style>
          <a:lnRef idx="1">
            <a:schemeClr val="accent1"/>
          </a:lnRef>
          <a:fillRef idx="0">
            <a:schemeClr val="accent1"/>
          </a:fillRef>
          <a:effectRef idx="0">
            <a:schemeClr val="accent1"/>
          </a:effectRef>
          <a:fontRef idx="minor">
            <a:schemeClr val="tx1"/>
          </a:fontRef>
        </p:style>
      </p:cxnSp>
      <p:graphicFrame>
        <p:nvGraphicFramePr>
          <p:cNvPr id="2" name="Table 1">
            <a:extLst>
              <a:ext uri="{FF2B5EF4-FFF2-40B4-BE49-F238E27FC236}">
                <a16:creationId xmlns:a16="http://schemas.microsoft.com/office/drawing/2014/main" id="{968F4250-79C2-43E6-A991-61AB518691EA}"/>
              </a:ext>
            </a:extLst>
          </p:cNvPr>
          <p:cNvGraphicFramePr>
            <a:graphicFrameLocks noGrp="1"/>
          </p:cNvGraphicFramePr>
          <p:nvPr>
            <p:extLst>
              <p:ext uri="{D42A27DB-BD31-4B8C-83A1-F6EECF244321}">
                <p14:modId xmlns:p14="http://schemas.microsoft.com/office/powerpoint/2010/main" val="1617480725"/>
              </p:ext>
            </p:extLst>
          </p:nvPr>
        </p:nvGraphicFramePr>
        <p:xfrm>
          <a:off x="246500" y="3142735"/>
          <a:ext cx="3792106" cy="2827762"/>
        </p:xfrm>
        <a:graphic>
          <a:graphicData uri="http://schemas.openxmlformats.org/drawingml/2006/table">
            <a:tbl>
              <a:tblPr firstRow="1" firstCol="1" bandRow="1">
                <a:tableStyleId>{5C22544A-7EE6-4342-B048-85BDC9FD1C3A}</a:tableStyleId>
              </a:tblPr>
              <a:tblGrid>
                <a:gridCol w="732700">
                  <a:extLst>
                    <a:ext uri="{9D8B030D-6E8A-4147-A177-3AD203B41FA5}">
                      <a16:colId xmlns:a16="http://schemas.microsoft.com/office/drawing/2014/main" val="2502341741"/>
                    </a:ext>
                  </a:extLst>
                </a:gridCol>
                <a:gridCol w="3059406">
                  <a:extLst>
                    <a:ext uri="{9D8B030D-6E8A-4147-A177-3AD203B41FA5}">
                      <a16:colId xmlns:a16="http://schemas.microsoft.com/office/drawing/2014/main" val="1337478195"/>
                    </a:ext>
                  </a:extLst>
                </a:gridCol>
              </a:tblGrid>
              <a:tr h="319817">
                <a:tc>
                  <a:txBody>
                    <a:bodyPr/>
                    <a:lstStyle/>
                    <a:p>
                      <a:pPr algn="ctr">
                        <a:spcBef>
                          <a:spcPts val="600"/>
                        </a:spcBef>
                        <a:spcAft>
                          <a:spcPts val="600"/>
                        </a:spcAft>
                      </a:pPr>
                      <a:r>
                        <a:rPr lang="en-GB" sz="900" kern="1400" dirty="0">
                          <a:solidFill>
                            <a:schemeClr val="tx1"/>
                          </a:solidFill>
                          <a:effectLst/>
                          <a:latin typeface="+mj-lt"/>
                        </a:rPr>
                        <a:t>TIME</a:t>
                      </a:r>
                      <a:endParaRPr lang="pt-PT" sz="700" dirty="0">
                        <a:solidFill>
                          <a:schemeClr val="tx1"/>
                        </a:solidFill>
                        <a:effectLst/>
                        <a:latin typeface="+mj-lt"/>
                        <a:ea typeface="Helvetica" panose="020B0604020202020204" pitchFamily="34" charset="0"/>
                        <a:cs typeface="Times New Roman" panose="02020603050405020304" pitchFamily="18" charset="0"/>
                      </a:endParaRPr>
                    </a:p>
                  </a:txBody>
                  <a:tcPr marL="52268" marR="52268" marT="0" marB="0" anchor="ctr"/>
                </a:tc>
                <a:tc>
                  <a:txBody>
                    <a:bodyPr/>
                    <a:lstStyle/>
                    <a:p>
                      <a:pPr algn="ctr">
                        <a:spcBef>
                          <a:spcPts val="600"/>
                        </a:spcBef>
                        <a:spcAft>
                          <a:spcPts val="600"/>
                        </a:spcAft>
                      </a:pPr>
                      <a:r>
                        <a:rPr lang="en-GB" sz="900" kern="1400" dirty="0">
                          <a:solidFill>
                            <a:schemeClr val="tx1"/>
                          </a:solidFill>
                          <a:effectLst/>
                          <a:latin typeface="+mj-lt"/>
                        </a:rPr>
                        <a:t>Session</a:t>
                      </a:r>
                      <a:endParaRPr lang="pt-PT" sz="700" dirty="0">
                        <a:solidFill>
                          <a:schemeClr val="tx1"/>
                        </a:solidFill>
                        <a:effectLst/>
                        <a:latin typeface="+mj-lt"/>
                        <a:ea typeface="Helvetica" panose="020B0604020202020204" pitchFamily="34" charset="0"/>
                        <a:cs typeface="Times New Roman" panose="02020603050405020304" pitchFamily="18" charset="0"/>
                      </a:endParaRPr>
                    </a:p>
                  </a:txBody>
                  <a:tcPr marL="52268" marR="52268" marT="0" marB="0" anchor="ctr"/>
                </a:tc>
                <a:extLst>
                  <a:ext uri="{0D108BD9-81ED-4DB2-BD59-A6C34878D82A}">
                    <a16:rowId xmlns:a16="http://schemas.microsoft.com/office/drawing/2014/main" val="4291214193"/>
                  </a:ext>
                </a:extLst>
              </a:tr>
              <a:tr h="1038412">
                <a:tc>
                  <a:txBody>
                    <a:bodyPr/>
                    <a:lstStyle/>
                    <a:p>
                      <a:pPr algn="l">
                        <a:spcBef>
                          <a:spcPts val="600"/>
                        </a:spcBef>
                        <a:spcAft>
                          <a:spcPts val="600"/>
                        </a:spcAft>
                      </a:pPr>
                      <a:r>
                        <a:rPr lang="pt-PT" sz="600" dirty="0">
                          <a:solidFill>
                            <a:schemeClr val="tx1"/>
                          </a:solidFill>
                          <a:effectLst/>
                          <a:highlight>
                            <a:srgbClr val="FFFF00"/>
                          </a:highlight>
                          <a:latin typeface="+mj-lt"/>
                          <a:ea typeface="Helvetica" panose="020B0604020202020204" pitchFamily="34" charset="0"/>
                          <a:cs typeface="Times New Roman" panose="02020603050405020304" pitchFamily="18" charset="0"/>
                        </a:rPr>
                        <a:t>XX:XX – XX:XX</a:t>
                      </a:r>
                      <a:endParaRPr lang="en-US" sz="600" dirty="0">
                        <a:solidFill>
                          <a:schemeClr val="tx1"/>
                        </a:solidFill>
                        <a:effectLst/>
                        <a:highlight>
                          <a:srgbClr val="FFFF00"/>
                        </a:highlight>
                        <a:latin typeface="+mj-lt"/>
                        <a:ea typeface="Helvetica" panose="020B0604020202020204" pitchFamily="34" charset="0"/>
                        <a:cs typeface="Times New Roman" panose="02020603050405020304" pitchFamily="18" charset="0"/>
                      </a:endParaRPr>
                    </a:p>
                  </a:txBody>
                  <a:tcPr marL="52268" marR="52268" marT="0" marB="0" anchor="ctr"/>
                </a:tc>
                <a:tc>
                  <a:txBody>
                    <a:bodyPr/>
                    <a:lstStyle/>
                    <a:p>
                      <a:pPr marL="0" lvl="0" indent="0" algn="l">
                        <a:spcBef>
                          <a:spcPts val="0"/>
                        </a:spcBef>
                        <a:buFont typeface="Helvetica" panose="020B0604020202020204" pitchFamily="34" charset="0"/>
                        <a:buNone/>
                      </a:pPr>
                      <a:r>
                        <a:rPr lang="en-GB" sz="900" noProof="0" dirty="0">
                          <a:effectLst/>
                          <a:latin typeface="+mj-lt"/>
                        </a:rPr>
                        <a:t>Welcome and introductory round</a:t>
                      </a:r>
                    </a:p>
                    <a:p>
                      <a:pPr marL="0" lvl="0" indent="0" algn="l">
                        <a:spcBef>
                          <a:spcPts val="0"/>
                        </a:spcBef>
                        <a:buFont typeface="Helvetica" panose="020B0604020202020204" pitchFamily="34" charset="0"/>
                        <a:buNone/>
                      </a:pPr>
                      <a:endParaRPr lang="en-GB" sz="900" noProof="0" dirty="0">
                        <a:effectLst/>
                        <a:latin typeface="+mj-lt"/>
                      </a:endParaRPr>
                    </a:p>
                    <a:p>
                      <a:pPr marL="0" lvl="0" indent="0" algn="l">
                        <a:spcBef>
                          <a:spcPts val="0"/>
                        </a:spcBef>
                        <a:buFont typeface="Helvetica" panose="020B0604020202020204" pitchFamily="34" charset="0"/>
                        <a:buNone/>
                      </a:pPr>
                      <a:r>
                        <a:rPr lang="en-GB" sz="900" noProof="0" dirty="0">
                          <a:effectLst/>
                          <a:latin typeface="+mj-lt"/>
                        </a:rPr>
                        <a:t>Introduction</a:t>
                      </a:r>
                    </a:p>
                    <a:p>
                      <a:pPr marL="0" lvl="0" indent="0" algn="l">
                        <a:spcBef>
                          <a:spcPts val="0"/>
                        </a:spcBef>
                        <a:buFont typeface="Helvetica" panose="020B0604020202020204" pitchFamily="34" charset="0"/>
                        <a:buNone/>
                      </a:pPr>
                      <a:r>
                        <a:rPr lang="en-GB" sz="900" noProof="0" dirty="0">
                          <a:effectLst/>
                          <a:latin typeface="+mj-lt"/>
                        </a:rPr>
                        <a:t>- Presentation of results from regional event </a:t>
                      </a:r>
                    </a:p>
                    <a:p>
                      <a:pPr marL="0" lvl="0" indent="0" algn="l">
                        <a:spcBef>
                          <a:spcPts val="0"/>
                        </a:spcBef>
                        <a:buFont typeface="Helvetica" panose="020B0604020202020204" pitchFamily="34" charset="0"/>
                        <a:buNone/>
                      </a:pPr>
                      <a:r>
                        <a:rPr lang="en-GB" sz="900" noProof="0" dirty="0">
                          <a:effectLst/>
                          <a:latin typeface="+mj-lt"/>
                        </a:rPr>
                        <a:t>- Presentation of financing sources available for financing RIS3 for 2014-2020, 2021-2027.</a:t>
                      </a:r>
                    </a:p>
                  </a:txBody>
                  <a:tcPr marL="52268" marR="52268" marT="0" marB="0"/>
                </a:tc>
                <a:extLst>
                  <a:ext uri="{0D108BD9-81ED-4DB2-BD59-A6C34878D82A}">
                    <a16:rowId xmlns:a16="http://schemas.microsoft.com/office/drawing/2014/main" val="1617155100"/>
                  </a:ext>
                </a:extLst>
              </a:tr>
              <a:tr h="829453">
                <a:tc>
                  <a:txBody>
                    <a:bodyPr/>
                    <a:lstStyle/>
                    <a:p>
                      <a:pPr marL="0" marR="0" lvl="0" indent="0" algn="l" defTabSz="532729" rtl="0" eaLnBrk="1" fontAlgn="auto" latinLnBrk="0" hangingPunct="1">
                        <a:lnSpc>
                          <a:spcPct val="100000"/>
                        </a:lnSpc>
                        <a:spcBef>
                          <a:spcPts val="600"/>
                        </a:spcBef>
                        <a:spcAft>
                          <a:spcPts val="600"/>
                        </a:spcAft>
                        <a:buClrTx/>
                        <a:buSzTx/>
                        <a:buFontTx/>
                        <a:buNone/>
                        <a:tabLst/>
                        <a:defRPr/>
                      </a:pPr>
                      <a:r>
                        <a:rPr lang="pt-PT" sz="600" dirty="0">
                          <a:solidFill>
                            <a:schemeClr val="tx1"/>
                          </a:solidFill>
                          <a:effectLst/>
                          <a:highlight>
                            <a:srgbClr val="FFFF00"/>
                          </a:highlight>
                          <a:latin typeface="+mj-lt"/>
                          <a:ea typeface="Helvetica" panose="020B0604020202020204" pitchFamily="34" charset="0"/>
                          <a:cs typeface="Times New Roman" panose="02020603050405020304" pitchFamily="18" charset="0"/>
                        </a:rPr>
                        <a:t>XX:XX – XX:XX</a:t>
                      </a:r>
                      <a:endParaRPr lang="pt-PT" sz="600" dirty="0">
                        <a:solidFill>
                          <a:schemeClr val="tx1"/>
                        </a:solidFill>
                        <a:effectLst/>
                        <a:latin typeface="+mj-lt"/>
                        <a:ea typeface="Helvetica" panose="020B0604020202020204" pitchFamily="34" charset="0"/>
                        <a:cs typeface="Times New Roman" panose="02020603050405020304" pitchFamily="18" charset="0"/>
                      </a:endParaRPr>
                    </a:p>
                  </a:txBody>
                  <a:tcPr marL="52268" marR="52268" marT="0" marB="0" anchor="ctr"/>
                </a:tc>
                <a:tc>
                  <a:txBody>
                    <a:bodyPr/>
                    <a:lstStyle/>
                    <a:p>
                      <a:pPr algn="l">
                        <a:spcBef>
                          <a:spcPts val="0"/>
                        </a:spcBef>
                        <a:spcAft>
                          <a:spcPts val="0"/>
                        </a:spcAft>
                      </a:pPr>
                      <a:r>
                        <a:rPr lang="en-GB" sz="900" kern="1200" noProof="0" dirty="0">
                          <a:solidFill>
                            <a:schemeClr val="dk1"/>
                          </a:solidFill>
                          <a:effectLst/>
                          <a:latin typeface="+mj-lt"/>
                          <a:ea typeface="+mn-ea"/>
                          <a:cs typeface="+mn-cs"/>
                        </a:rPr>
                        <a:t>Prioritisation exercise </a:t>
                      </a:r>
                    </a:p>
                    <a:p>
                      <a:pPr algn="l">
                        <a:spcBef>
                          <a:spcPts val="0"/>
                        </a:spcBef>
                        <a:spcAft>
                          <a:spcPts val="0"/>
                        </a:spcAft>
                      </a:pPr>
                      <a:r>
                        <a:rPr lang="en-GB" sz="900" kern="1200" noProof="0" dirty="0">
                          <a:solidFill>
                            <a:schemeClr val="dk1"/>
                          </a:solidFill>
                          <a:effectLst/>
                          <a:latin typeface="+mj-lt"/>
                          <a:ea typeface="+mn-ea"/>
                          <a:cs typeface="+mn-cs"/>
                        </a:rPr>
                        <a:t>followed alternatively by </a:t>
                      </a:r>
                    </a:p>
                    <a:p>
                      <a:pPr algn="l">
                        <a:spcBef>
                          <a:spcPts val="0"/>
                        </a:spcBef>
                        <a:spcAft>
                          <a:spcPts val="0"/>
                        </a:spcAft>
                      </a:pPr>
                      <a:r>
                        <a:rPr lang="en-GB" sz="900" kern="1200" noProof="0" dirty="0">
                          <a:solidFill>
                            <a:schemeClr val="dk1"/>
                          </a:solidFill>
                          <a:effectLst/>
                          <a:latin typeface="+mj-lt"/>
                          <a:ea typeface="+mn-ea"/>
                          <a:cs typeface="+mn-cs"/>
                        </a:rPr>
                        <a:t>Conciliation exercise</a:t>
                      </a:r>
                    </a:p>
                  </a:txBody>
                  <a:tcPr marL="52268" marR="52268" marT="0" marB="0"/>
                </a:tc>
                <a:extLst>
                  <a:ext uri="{0D108BD9-81ED-4DB2-BD59-A6C34878D82A}">
                    <a16:rowId xmlns:a16="http://schemas.microsoft.com/office/drawing/2014/main" val="2144004475"/>
                  </a:ext>
                </a:extLst>
              </a:tr>
              <a:tr h="626344">
                <a:tc>
                  <a:txBody>
                    <a:bodyPr/>
                    <a:lstStyle/>
                    <a:p>
                      <a:pPr marL="0" marR="0" lvl="0" indent="0" algn="l" defTabSz="532729" rtl="0" eaLnBrk="1" fontAlgn="auto" latinLnBrk="0" hangingPunct="1">
                        <a:lnSpc>
                          <a:spcPct val="100000"/>
                        </a:lnSpc>
                        <a:spcBef>
                          <a:spcPts val="600"/>
                        </a:spcBef>
                        <a:spcAft>
                          <a:spcPts val="600"/>
                        </a:spcAft>
                        <a:buClrTx/>
                        <a:buSzTx/>
                        <a:buFontTx/>
                        <a:buNone/>
                        <a:tabLst/>
                        <a:defRPr/>
                      </a:pPr>
                      <a:endParaRPr lang="pt-PT" sz="600" dirty="0">
                        <a:solidFill>
                          <a:schemeClr val="tx1"/>
                        </a:solidFill>
                        <a:effectLst/>
                        <a:highlight>
                          <a:srgbClr val="FFFF00"/>
                        </a:highlight>
                        <a:latin typeface="+mj-lt"/>
                        <a:ea typeface="Helvetica" panose="020B0604020202020204" pitchFamily="34" charset="0"/>
                        <a:cs typeface="Times New Roman" panose="02020603050405020304" pitchFamily="18" charset="0"/>
                      </a:endParaRPr>
                    </a:p>
                    <a:p>
                      <a:pPr marL="0" marR="0" lvl="0" indent="0" algn="l" defTabSz="532729" rtl="0" eaLnBrk="1" fontAlgn="auto" latinLnBrk="0" hangingPunct="1">
                        <a:lnSpc>
                          <a:spcPct val="100000"/>
                        </a:lnSpc>
                        <a:spcBef>
                          <a:spcPts val="600"/>
                        </a:spcBef>
                        <a:spcAft>
                          <a:spcPts val="600"/>
                        </a:spcAft>
                        <a:buClrTx/>
                        <a:buSzTx/>
                        <a:buFontTx/>
                        <a:buNone/>
                        <a:tabLst/>
                        <a:defRPr/>
                      </a:pPr>
                      <a:r>
                        <a:rPr lang="pt-PT" sz="600" dirty="0">
                          <a:solidFill>
                            <a:schemeClr val="tx1"/>
                          </a:solidFill>
                          <a:effectLst/>
                          <a:highlight>
                            <a:srgbClr val="FFFF00"/>
                          </a:highlight>
                          <a:latin typeface="+mj-lt"/>
                          <a:ea typeface="Helvetica" panose="020B0604020202020204" pitchFamily="34" charset="0"/>
                          <a:cs typeface="Times New Roman" panose="02020603050405020304" pitchFamily="18" charset="0"/>
                        </a:rPr>
                        <a:t>XX:XX – XX:XX</a:t>
                      </a:r>
                    </a:p>
                    <a:p>
                      <a:pPr algn="just">
                        <a:spcBef>
                          <a:spcPts val="600"/>
                        </a:spcBef>
                        <a:spcAft>
                          <a:spcPts val="600"/>
                        </a:spcAft>
                      </a:pPr>
                      <a:endParaRPr lang="pt-PT" sz="600" dirty="0">
                        <a:solidFill>
                          <a:schemeClr val="tx1"/>
                        </a:solidFill>
                        <a:effectLst/>
                        <a:latin typeface="+mj-lt"/>
                        <a:ea typeface="Helvetica" panose="020B0604020202020204" pitchFamily="34" charset="0"/>
                        <a:cs typeface="Times New Roman" panose="02020603050405020304" pitchFamily="18" charset="0"/>
                      </a:endParaRPr>
                    </a:p>
                  </a:txBody>
                  <a:tcPr marL="52268" marR="52268" marT="0" marB="0" anchor="ctr"/>
                </a:tc>
                <a:tc>
                  <a:txBody>
                    <a:bodyPr/>
                    <a:lstStyle/>
                    <a:p>
                      <a:pPr marL="0" algn="l" defTabSz="532729" rtl="0" eaLnBrk="1" fontAlgn="ctr" latinLnBrk="0" hangingPunct="1">
                        <a:spcBef>
                          <a:spcPts val="0"/>
                        </a:spcBef>
                        <a:spcAft>
                          <a:spcPts val="0"/>
                        </a:spcAft>
                      </a:pPr>
                      <a:r>
                        <a:rPr lang="en-GB" sz="900" kern="1200" dirty="0">
                          <a:solidFill>
                            <a:schemeClr val="dk1"/>
                          </a:solidFill>
                          <a:effectLst/>
                          <a:latin typeface="+mj-lt"/>
                          <a:ea typeface="+mn-ea"/>
                          <a:cs typeface="+mn-cs"/>
                        </a:rPr>
                        <a:t>Wrap-up for joint discussion OR Reporting-back and wrap-up for parallel working groups</a:t>
                      </a:r>
                    </a:p>
                    <a:p>
                      <a:pPr marL="0" algn="l" defTabSz="532729" rtl="0" eaLnBrk="1" fontAlgn="ctr" latinLnBrk="0" hangingPunct="1">
                        <a:spcBef>
                          <a:spcPts val="0"/>
                        </a:spcBef>
                        <a:spcAft>
                          <a:spcPts val="0"/>
                        </a:spcAft>
                      </a:pPr>
                      <a:br>
                        <a:rPr lang="en-GB" sz="900" kern="1200" dirty="0">
                          <a:solidFill>
                            <a:schemeClr val="dk1"/>
                          </a:solidFill>
                          <a:effectLst/>
                          <a:latin typeface="+mj-lt"/>
                          <a:ea typeface="+mn-ea"/>
                          <a:cs typeface="+mn-cs"/>
                        </a:rPr>
                      </a:br>
                      <a:r>
                        <a:rPr lang="en-GB" sz="900" kern="1200" dirty="0">
                          <a:solidFill>
                            <a:schemeClr val="dk1"/>
                          </a:solidFill>
                          <a:effectLst/>
                          <a:latin typeface="+mj-lt"/>
                          <a:ea typeface="+mn-ea"/>
                          <a:cs typeface="+mn-cs"/>
                        </a:rPr>
                        <a:t>Conclusions and next steps</a:t>
                      </a:r>
                    </a:p>
                  </a:txBody>
                  <a:tcPr marL="47625" marR="47625" anchor="ctr"/>
                </a:tc>
                <a:extLst>
                  <a:ext uri="{0D108BD9-81ED-4DB2-BD59-A6C34878D82A}">
                    <a16:rowId xmlns:a16="http://schemas.microsoft.com/office/drawing/2014/main" val="793931890"/>
                  </a:ext>
                </a:extLst>
              </a:tr>
            </a:tbl>
          </a:graphicData>
        </a:graphic>
      </p:graphicFrame>
      <p:sp>
        <p:nvSpPr>
          <p:cNvPr id="22" name="Título 1">
            <a:extLst>
              <a:ext uri="{FF2B5EF4-FFF2-40B4-BE49-F238E27FC236}">
                <a16:creationId xmlns:a16="http://schemas.microsoft.com/office/drawing/2014/main" id="{7F1B00AD-7246-4E68-90E6-9DF42F6E0965}"/>
              </a:ext>
            </a:extLst>
          </p:cNvPr>
          <p:cNvSpPr txBox="1">
            <a:spLocks/>
          </p:cNvSpPr>
          <p:nvPr/>
        </p:nvSpPr>
        <p:spPr>
          <a:xfrm>
            <a:off x="4090167" y="3914813"/>
            <a:ext cx="1010932" cy="657276"/>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1000" dirty="0">
                <a:solidFill>
                  <a:schemeClr val="tx1"/>
                </a:solidFill>
                <a:highlight>
                  <a:srgbClr val="FFFF00"/>
                </a:highlight>
              </a:rPr>
              <a:t>xx/xx/xxxx</a:t>
            </a:r>
          </a:p>
        </p:txBody>
      </p:sp>
      <p:sp>
        <p:nvSpPr>
          <p:cNvPr id="23" name="Título 1">
            <a:extLst>
              <a:ext uri="{FF2B5EF4-FFF2-40B4-BE49-F238E27FC236}">
                <a16:creationId xmlns:a16="http://schemas.microsoft.com/office/drawing/2014/main" id="{CF40E995-34EA-45CF-90D9-F0549BAFB04A}"/>
              </a:ext>
            </a:extLst>
          </p:cNvPr>
          <p:cNvSpPr txBox="1">
            <a:spLocks/>
          </p:cNvSpPr>
          <p:nvPr/>
        </p:nvSpPr>
        <p:spPr>
          <a:xfrm>
            <a:off x="4090167" y="5069938"/>
            <a:ext cx="1010932" cy="657276"/>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l"/>
            <a:r>
              <a:rPr lang="pt-PT" sz="1000" dirty="0">
                <a:solidFill>
                  <a:schemeClr val="tx1"/>
                </a:solidFill>
                <a:highlight>
                  <a:srgbClr val="FFFF00"/>
                </a:highlight>
              </a:rPr>
              <a:t>xxx</a:t>
            </a:r>
          </a:p>
        </p:txBody>
      </p:sp>
      <p:pic>
        <p:nvPicPr>
          <p:cNvPr id="29" name="Picture 28">
            <a:hlinkClick r:id="rId6"/>
            <a:extLst>
              <a:ext uri="{FF2B5EF4-FFF2-40B4-BE49-F238E27FC236}">
                <a16:creationId xmlns:a16="http://schemas.microsoft.com/office/drawing/2014/main" id="{CFCBB1E8-8344-4279-AF18-E9D1E9D3A895}"/>
              </a:ext>
            </a:extLst>
          </p:cNvPr>
          <p:cNvPicPr>
            <a:picLocks noChangeAspect="1"/>
          </p:cNvPicPr>
          <p:nvPr/>
        </p:nvPicPr>
        <p:blipFill>
          <a:blip r:embed="rId7"/>
          <a:stretch>
            <a:fillRect/>
          </a:stretch>
        </p:blipFill>
        <p:spPr>
          <a:xfrm>
            <a:off x="4584302" y="6528500"/>
            <a:ext cx="235215" cy="242379"/>
          </a:xfrm>
          <a:prstGeom prst="rect">
            <a:avLst/>
          </a:prstGeom>
        </p:spPr>
      </p:pic>
      <p:pic>
        <p:nvPicPr>
          <p:cNvPr id="31" name="Picture 30">
            <a:hlinkClick r:id="rId8"/>
            <a:extLst>
              <a:ext uri="{FF2B5EF4-FFF2-40B4-BE49-F238E27FC236}">
                <a16:creationId xmlns:a16="http://schemas.microsoft.com/office/drawing/2014/main" id="{9A4E2498-B647-4CE5-BE93-F040E943DDF9}"/>
              </a:ext>
            </a:extLst>
          </p:cNvPr>
          <p:cNvPicPr>
            <a:picLocks noChangeAspect="1"/>
          </p:cNvPicPr>
          <p:nvPr/>
        </p:nvPicPr>
        <p:blipFill>
          <a:blip r:embed="rId9"/>
          <a:stretch>
            <a:fillRect/>
          </a:stretch>
        </p:blipFill>
        <p:spPr>
          <a:xfrm>
            <a:off x="4290113" y="6528500"/>
            <a:ext cx="216992" cy="242379"/>
          </a:xfrm>
          <a:prstGeom prst="rect">
            <a:avLst/>
          </a:prstGeom>
        </p:spPr>
      </p:pic>
      <p:pic>
        <p:nvPicPr>
          <p:cNvPr id="33" name="Picture 32">
            <a:hlinkClick r:id="rId10"/>
            <a:extLst>
              <a:ext uri="{FF2B5EF4-FFF2-40B4-BE49-F238E27FC236}">
                <a16:creationId xmlns:a16="http://schemas.microsoft.com/office/drawing/2014/main" id="{25D10423-B561-46B8-A20B-7C660D57615C}"/>
              </a:ext>
            </a:extLst>
          </p:cNvPr>
          <p:cNvPicPr>
            <a:picLocks noChangeAspect="1"/>
          </p:cNvPicPr>
          <p:nvPr/>
        </p:nvPicPr>
        <p:blipFill>
          <a:blip r:embed="rId11"/>
          <a:stretch>
            <a:fillRect/>
          </a:stretch>
        </p:blipFill>
        <p:spPr>
          <a:xfrm>
            <a:off x="4891236" y="6528500"/>
            <a:ext cx="209864" cy="242379"/>
          </a:xfrm>
          <a:prstGeom prst="rect">
            <a:avLst/>
          </a:prstGeom>
        </p:spPr>
      </p:pic>
      <p:pic>
        <p:nvPicPr>
          <p:cNvPr id="4" name="Picture 3" descr="Graphical user interface&#10;&#10;Description automatically generated with medium confidence">
            <a:extLst>
              <a:ext uri="{FF2B5EF4-FFF2-40B4-BE49-F238E27FC236}">
                <a16:creationId xmlns:a16="http://schemas.microsoft.com/office/drawing/2014/main" id="{722D5A3B-9950-4F02-AB76-98BCA9971939}"/>
              </a:ext>
            </a:extLst>
          </p:cNvPr>
          <p:cNvPicPr>
            <a:picLocks noChangeAspect="1"/>
          </p:cNvPicPr>
          <p:nvPr/>
        </p:nvPicPr>
        <p:blipFill rotWithShape="1">
          <a:blip r:embed="rId12">
            <a:extLst>
              <a:ext uri="{28A0092B-C50C-407E-A947-70E740481C1C}">
                <a14:useLocalDpi xmlns:a14="http://schemas.microsoft.com/office/drawing/2010/main" val="0"/>
              </a:ext>
            </a:extLst>
          </a:blip>
          <a:srcRect t="13793"/>
          <a:stretch/>
        </p:blipFill>
        <p:spPr>
          <a:xfrm>
            <a:off x="75140" y="6491723"/>
            <a:ext cx="2954645" cy="398070"/>
          </a:xfrm>
          <a:prstGeom prst="rect">
            <a:avLst/>
          </a:prstGeom>
        </p:spPr>
      </p:pic>
      <p:sp>
        <p:nvSpPr>
          <p:cNvPr id="25" name="Título 1">
            <a:extLst>
              <a:ext uri="{FF2B5EF4-FFF2-40B4-BE49-F238E27FC236}">
                <a16:creationId xmlns:a16="http://schemas.microsoft.com/office/drawing/2014/main" id="{12A3B645-2A61-4FDC-8BE8-BE622D7412A8}"/>
              </a:ext>
            </a:extLst>
          </p:cNvPr>
          <p:cNvSpPr txBox="1">
            <a:spLocks/>
          </p:cNvSpPr>
          <p:nvPr/>
        </p:nvSpPr>
        <p:spPr>
          <a:xfrm>
            <a:off x="1939909" y="6217272"/>
            <a:ext cx="1466884" cy="502147"/>
          </a:xfrm>
          <a:prstGeom prst="rect">
            <a:avLst/>
          </a:prstGeom>
        </p:spPr>
        <p:txBody>
          <a:bodyPr vert="horz" lIns="34659" tIns="17329" rIns="34659" bIns="17329" rtlCol="0" anchor="t">
            <a:noAutofit/>
          </a:bodyPr>
          <a:lstStyle>
            <a:lvl1pPr algn="ctr" defTabSz="685800" rtl="0" eaLnBrk="1" latinLnBrk="0" hangingPunct="1">
              <a:lnSpc>
                <a:spcPct val="90000"/>
              </a:lnSpc>
              <a:spcBef>
                <a:spcPct val="0"/>
              </a:spcBef>
              <a:buNone/>
              <a:defRPr sz="4500" kern="1200">
                <a:solidFill>
                  <a:schemeClr val="accent2"/>
                </a:solidFill>
                <a:latin typeface="+mj-lt"/>
                <a:ea typeface="+mj-ea"/>
                <a:cs typeface="+mj-cs"/>
              </a:defRPr>
            </a:lvl1pPr>
          </a:lstStyle>
          <a:p>
            <a:pPr algn="ctr"/>
            <a:r>
              <a:rPr lang="pt-PT" sz="700" b="1" dirty="0">
                <a:hlinkClick r:id="rId13"/>
              </a:rPr>
              <a:t>HEInnovate for RIS3</a:t>
            </a:r>
          </a:p>
          <a:p>
            <a:pPr algn="ctr"/>
            <a:r>
              <a:rPr lang="pt-PT" sz="700" b="1" dirty="0">
                <a:hlinkClick r:id="rId13"/>
              </a:rPr>
              <a:t>http://ris3heinnovate.eu</a:t>
            </a:r>
            <a:r>
              <a:rPr lang="pt-PT" sz="700" dirty="0">
                <a:hlinkClick r:id="rId13"/>
              </a:rPr>
              <a:t>/</a:t>
            </a:r>
            <a:endParaRPr lang="pt-PT" sz="700" dirty="0"/>
          </a:p>
        </p:txBody>
      </p:sp>
      <p:sp>
        <p:nvSpPr>
          <p:cNvPr id="3" name="TextBox 2">
            <a:extLst>
              <a:ext uri="{FF2B5EF4-FFF2-40B4-BE49-F238E27FC236}">
                <a16:creationId xmlns:a16="http://schemas.microsoft.com/office/drawing/2014/main" id="{5A7F9554-802F-4B92-AEF7-9CDCBF4B5F11}"/>
              </a:ext>
            </a:extLst>
          </p:cNvPr>
          <p:cNvSpPr txBox="1"/>
          <p:nvPr/>
        </p:nvSpPr>
        <p:spPr>
          <a:xfrm>
            <a:off x="3380156" y="1502990"/>
            <a:ext cx="2036905" cy="189283"/>
          </a:xfrm>
          <a:prstGeom prst="rect">
            <a:avLst/>
          </a:prstGeom>
          <a:noFill/>
        </p:spPr>
        <p:txBody>
          <a:bodyPr wrap="square" rtlCol="0">
            <a:spAutoFit/>
          </a:bodyPr>
          <a:lstStyle/>
          <a:p>
            <a:pPr algn="ctr" defTabSz="685800">
              <a:lnSpc>
                <a:spcPct val="90000"/>
              </a:lnSpc>
              <a:spcBef>
                <a:spcPct val="0"/>
              </a:spcBef>
            </a:pPr>
            <a:r>
              <a:rPr lang="en-GB" sz="700" b="1" dirty="0">
                <a:latin typeface="+mj-lt"/>
                <a:ea typeface="+mj-ea"/>
                <a:cs typeface="+mj-cs"/>
                <a:hlinkClick r:id="rId3">
                  <a:extLst>
                    <a:ext uri="{A12FA001-AC4F-418D-AE19-62706E023703}">
                      <ahyp:hlinkClr xmlns:ahyp="http://schemas.microsoft.com/office/drawing/2018/hyperlinkcolor" val="tx"/>
                    </a:ext>
                  </a:extLst>
                </a:hlinkClick>
              </a:rPr>
              <a:t>http://ris3heinnovate.eu/</a:t>
            </a:r>
            <a:endParaRPr lang="pt-PT" sz="700" b="1" dirty="0">
              <a:latin typeface="+mj-lt"/>
              <a:ea typeface="+mj-ea"/>
              <a:cs typeface="+mj-cs"/>
            </a:endParaRPr>
          </a:p>
        </p:txBody>
      </p:sp>
    </p:spTree>
    <p:extLst>
      <p:ext uri="{BB962C8B-B14F-4D97-AF65-F5344CB8AC3E}">
        <p14:creationId xmlns:p14="http://schemas.microsoft.com/office/powerpoint/2010/main" val="3098715612"/>
      </p:ext>
    </p:extLst>
  </p:cSld>
  <p:clrMapOvr>
    <a:masterClrMapping/>
  </p:clrMapOvr>
</p:sld>
</file>

<file path=ppt/theme/theme1.xml><?xml version="1.0" encoding="utf-8"?>
<a:theme xmlns:a="http://schemas.openxmlformats.org/drawingml/2006/main" name="Tema do Office">
  <a:themeElements>
    <a:clrScheme name="re-act">
      <a:dk1>
        <a:srgbClr val="171616"/>
      </a:dk1>
      <a:lt1>
        <a:sysClr val="window" lastClr="FFFFFF"/>
      </a:lt1>
      <a:dk2>
        <a:srgbClr val="7F7F7F"/>
      </a:dk2>
      <a:lt2>
        <a:srgbClr val="E7E6E6"/>
      </a:lt2>
      <a:accent1>
        <a:srgbClr val="D62565"/>
      </a:accent1>
      <a:accent2>
        <a:srgbClr val="FFBD29"/>
      </a:accent2>
      <a:accent3>
        <a:srgbClr val="3D6AE8"/>
      </a:accent3>
      <a:accent4>
        <a:srgbClr val="EA86AA"/>
      </a:accent4>
      <a:accent5>
        <a:srgbClr val="FFDA89"/>
      </a:accent5>
      <a:accent6>
        <a:srgbClr val="87A3F1"/>
      </a:accent6>
      <a:hlink>
        <a:srgbClr val="FFFFFF"/>
      </a:hlink>
      <a:folHlink>
        <a:srgbClr val="3D6AE8"/>
      </a:folHlink>
    </a:clrScheme>
    <a:fontScheme name="RE-ACT">
      <a:majorFont>
        <a:latin typeface="GT Walsheim Bold"/>
        <a:ea typeface=""/>
        <a:cs typeface=""/>
      </a:majorFont>
      <a:minorFont>
        <a:latin typeface="Helvetica"/>
        <a:ea typeface=""/>
        <a:cs typeface=""/>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499</TotalTime>
  <Words>175</Words>
  <Application>Microsoft Office PowerPoint</Application>
  <PresentationFormat>Custom</PresentationFormat>
  <Paragraphs>29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DIN Alternate</vt:lpstr>
      <vt:lpstr>GT Walsheim Bold</vt:lpstr>
      <vt:lpstr>Helvetica</vt:lpstr>
      <vt:lpstr>Tema do Office</vt:lpstr>
      <vt:lpstr>PowerPoint Presentation</vt:lpstr>
    </vt:vector>
  </TitlesOfParts>
  <Company>INOVA+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INOVA+</dc:creator>
  <cp:lastModifiedBy>João Geraldes</cp:lastModifiedBy>
  <cp:revision>59</cp:revision>
  <dcterms:created xsi:type="dcterms:W3CDTF">2020-01-03T10:11:57Z</dcterms:created>
  <dcterms:modified xsi:type="dcterms:W3CDTF">2022-04-13T08:41:45Z</dcterms:modified>
</cp:coreProperties>
</file>