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3"/>
  </p:handoutMasterIdLst>
  <p:sldIdLst>
    <p:sldId id="256" r:id="rId2"/>
  </p:sldIdLst>
  <p:sldSz cx="5327650" cy="7559675"/>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73B1"/>
    <a:srgbClr val="127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8C289E-72A3-4FE6-AEEB-126FAA35CE02}" v="4" dt="2022-05-10T14:44:31.7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92" autoAdjust="0"/>
    <p:restoredTop sz="94660"/>
  </p:normalViewPr>
  <p:slideViewPr>
    <p:cSldViewPr snapToGrid="0">
      <p:cViewPr varScale="1">
        <p:scale>
          <a:sx n="100" d="100"/>
          <a:sy n="100" d="100"/>
        </p:scale>
        <p:origin x="3162" y="90"/>
      </p:cViewPr>
      <p:guideLst/>
    </p:cSldViewPr>
  </p:slideViewPr>
  <p:notesTextViewPr>
    <p:cViewPr>
      <p:scale>
        <a:sx n="3" d="2"/>
        <a:sy n="3" d="2"/>
      </p:scale>
      <p:origin x="0" y="0"/>
    </p:cViewPr>
  </p:notesTextViewPr>
  <p:notesViewPr>
    <p:cSldViewPr snapToGrid="0">
      <p:cViewPr varScale="1">
        <p:scale>
          <a:sx n="90" d="100"/>
          <a:sy n="90" d="100"/>
        </p:scale>
        <p:origin x="3768" y="53"/>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Ribeiro" userId="01482cf2-3e61-49e7-a010-cdf78af325c7" providerId="ADAL" clId="{258C289E-72A3-4FE6-AEEB-126FAA35CE02}"/>
    <pc:docChg chg="custSel modSld">
      <pc:chgData name="Ana Ribeiro" userId="01482cf2-3e61-49e7-a010-cdf78af325c7" providerId="ADAL" clId="{258C289E-72A3-4FE6-AEEB-126FAA35CE02}" dt="2022-05-10T14:44:34.059" v="60" actId="1076"/>
      <pc:docMkLst>
        <pc:docMk/>
      </pc:docMkLst>
      <pc:sldChg chg="addSp delSp modSp mod">
        <pc:chgData name="Ana Ribeiro" userId="01482cf2-3e61-49e7-a010-cdf78af325c7" providerId="ADAL" clId="{258C289E-72A3-4FE6-AEEB-126FAA35CE02}" dt="2022-05-10T14:44:34.059" v="60" actId="1076"/>
        <pc:sldMkLst>
          <pc:docMk/>
          <pc:sldMk cId="3098715612" sldId="256"/>
        </pc:sldMkLst>
        <pc:spChg chg="mod">
          <ac:chgData name="Ana Ribeiro" userId="01482cf2-3e61-49e7-a010-cdf78af325c7" providerId="ADAL" clId="{258C289E-72A3-4FE6-AEEB-126FAA35CE02}" dt="2022-05-10T14:42:55.557" v="20" actId="6549"/>
          <ac:spMkLst>
            <pc:docMk/>
            <pc:sldMk cId="3098715612" sldId="256"/>
            <ac:spMk id="4" creationId="{DB08C249-029D-4240-9BA4-AE3ABCF4065B}"/>
          </ac:spMkLst>
        </pc:spChg>
        <pc:spChg chg="add mod">
          <ac:chgData name="Ana Ribeiro" userId="01482cf2-3e61-49e7-a010-cdf78af325c7" providerId="ADAL" clId="{258C289E-72A3-4FE6-AEEB-126FAA35CE02}" dt="2022-05-10T14:44:18.335" v="43" actId="1076"/>
          <ac:spMkLst>
            <pc:docMk/>
            <pc:sldMk cId="3098715612" sldId="256"/>
            <ac:spMk id="32" creationId="{4D090060-A1B0-E458-8914-0492D9C5AA27}"/>
          </ac:spMkLst>
        </pc:spChg>
        <pc:spChg chg="add mod">
          <ac:chgData name="Ana Ribeiro" userId="01482cf2-3e61-49e7-a010-cdf78af325c7" providerId="ADAL" clId="{258C289E-72A3-4FE6-AEEB-126FAA35CE02}" dt="2022-05-10T14:44:34.059" v="60" actId="1076"/>
          <ac:spMkLst>
            <pc:docMk/>
            <pc:sldMk cId="3098715612" sldId="256"/>
            <ac:spMk id="33" creationId="{4F5ADD14-BD65-9AF9-1688-46D285DBD0ED}"/>
          </ac:spMkLst>
        </pc:spChg>
        <pc:spChg chg="mod">
          <ac:chgData name="Ana Ribeiro" userId="01482cf2-3e61-49e7-a010-cdf78af325c7" providerId="ADAL" clId="{258C289E-72A3-4FE6-AEEB-126FAA35CE02}" dt="2022-05-10T14:41:09.907" v="8" actId="6549"/>
          <ac:spMkLst>
            <pc:docMk/>
            <pc:sldMk cId="3098715612" sldId="256"/>
            <ac:spMk id="39" creationId="{00000000-0000-0000-0000-000000000000}"/>
          </ac:spMkLst>
        </pc:spChg>
        <pc:spChg chg="del">
          <ac:chgData name="Ana Ribeiro" userId="01482cf2-3e61-49e7-a010-cdf78af325c7" providerId="ADAL" clId="{258C289E-72A3-4FE6-AEEB-126FAA35CE02}" dt="2022-05-10T14:42:16.558" v="9" actId="478"/>
          <ac:spMkLst>
            <pc:docMk/>
            <pc:sldMk cId="3098715612" sldId="256"/>
            <ac:spMk id="44" creationId="{00000000-0000-0000-0000-000000000000}"/>
          </ac:spMkLst>
        </pc:spChg>
        <pc:picChg chg="mod">
          <ac:chgData name="Ana Ribeiro" userId="01482cf2-3e61-49e7-a010-cdf78af325c7" providerId="ADAL" clId="{258C289E-72A3-4FE6-AEEB-126FAA35CE02}" dt="2022-05-10T14:44:29.757" v="58" actId="1035"/>
          <ac:picMkLst>
            <pc:docMk/>
            <pc:sldMk cId="3098715612" sldId="256"/>
            <ac:picMk id="8" creationId="{00000000-0000-0000-0000-000000000000}"/>
          </ac:picMkLst>
        </pc:picChg>
        <pc:picChg chg="add mod">
          <ac:chgData name="Ana Ribeiro" userId="01482cf2-3e61-49e7-a010-cdf78af325c7" providerId="ADAL" clId="{258C289E-72A3-4FE6-AEEB-126FAA35CE02}" dt="2022-05-10T14:42:42.716" v="18" actId="1037"/>
          <ac:picMkLst>
            <pc:docMk/>
            <pc:sldMk cId="3098715612" sldId="256"/>
            <ac:picMk id="31" creationId="{D57D0A92-FD70-265B-988C-45D68E9F4035}"/>
          </ac:picMkLst>
        </pc:picChg>
        <pc:picChg chg="del">
          <ac:chgData name="Ana Ribeiro" userId="01482cf2-3e61-49e7-a010-cdf78af325c7" providerId="ADAL" clId="{258C289E-72A3-4FE6-AEEB-126FAA35CE02}" dt="2022-05-10T14:42:27.734" v="10" actId="478"/>
          <ac:picMkLst>
            <pc:docMk/>
            <pc:sldMk cId="3098715612" sldId="256"/>
            <ac:picMk id="47" creationId="{192F6D8A-2FAE-4693-925E-F27973B78CD7}"/>
          </ac:picMkLst>
        </pc:picChg>
        <pc:picChg chg="del">
          <ac:chgData name="Ana Ribeiro" userId="01482cf2-3e61-49e7-a010-cdf78af325c7" providerId="ADAL" clId="{258C289E-72A3-4FE6-AEEB-126FAA35CE02}" dt="2022-05-10T14:42:27.734" v="10" actId="478"/>
          <ac:picMkLst>
            <pc:docMk/>
            <pc:sldMk cId="3098715612" sldId="256"/>
            <ac:picMk id="51" creationId="{B414EE3C-BE16-4D9B-90A3-36D044D7677F}"/>
          </ac:picMkLst>
        </pc:picChg>
        <pc:picChg chg="del">
          <ac:chgData name="Ana Ribeiro" userId="01482cf2-3e61-49e7-a010-cdf78af325c7" providerId="ADAL" clId="{258C289E-72A3-4FE6-AEEB-126FAA35CE02}" dt="2022-05-10T14:42:27.734" v="10" actId="478"/>
          <ac:picMkLst>
            <pc:docMk/>
            <pc:sldMk cId="3098715612" sldId="256"/>
            <ac:picMk id="53" creationId="{A8A006B2-0134-4EB9-970A-A6502A5A1B71}"/>
          </ac:picMkLst>
        </pc:picChg>
        <pc:picChg chg="del">
          <ac:chgData name="Ana Ribeiro" userId="01482cf2-3e61-49e7-a010-cdf78af325c7" providerId="ADAL" clId="{258C289E-72A3-4FE6-AEEB-126FAA35CE02}" dt="2022-05-10T14:42:27.734" v="10" actId="478"/>
          <ac:picMkLst>
            <pc:docMk/>
            <pc:sldMk cId="3098715612" sldId="256"/>
            <ac:picMk id="54" creationId="{53B9D0A2-5F6E-4487-B4C2-428B8B93E882}"/>
          </ac:picMkLst>
        </pc:picChg>
        <pc:picChg chg="del">
          <ac:chgData name="Ana Ribeiro" userId="01482cf2-3e61-49e7-a010-cdf78af325c7" providerId="ADAL" clId="{258C289E-72A3-4FE6-AEEB-126FAA35CE02}" dt="2022-05-10T14:42:27.734" v="10" actId="478"/>
          <ac:picMkLst>
            <pc:docMk/>
            <pc:sldMk cId="3098715612" sldId="256"/>
            <ac:picMk id="55" creationId="{ED0C1CF5-0A16-426E-A446-F2B45E83FCCA}"/>
          </ac:picMkLst>
        </pc:picChg>
        <pc:picChg chg="del">
          <ac:chgData name="Ana Ribeiro" userId="01482cf2-3e61-49e7-a010-cdf78af325c7" providerId="ADAL" clId="{258C289E-72A3-4FE6-AEEB-126FAA35CE02}" dt="2022-05-10T14:42:27.734" v="10" actId="478"/>
          <ac:picMkLst>
            <pc:docMk/>
            <pc:sldMk cId="3098715612" sldId="256"/>
            <ac:picMk id="56" creationId="{D4C0FF86-66D0-4D10-8538-9282CC86A00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D0E049-D13A-49A1-BA91-7B9463262CAC}" type="datetimeFigureOut">
              <a:rPr lang="pt-PT" smtClean="0"/>
              <a:t>10/05/2022</a:t>
            </a:fld>
            <a:endParaRPr lang="pt-PT"/>
          </a:p>
        </p:txBody>
      </p:sp>
      <p:sp>
        <p:nvSpPr>
          <p:cNvPr id="4" name="Marcador de Posição do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3BAE97-D61C-4C96-9FC1-D42EBA339FAF}" type="slidenum">
              <a:rPr lang="pt-PT" smtClean="0"/>
              <a:t>‹#›</a:t>
            </a:fld>
            <a:endParaRPr lang="pt-PT"/>
          </a:p>
        </p:txBody>
      </p:sp>
    </p:spTree>
    <p:extLst>
      <p:ext uri="{BB962C8B-B14F-4D97-AF65-F5344CB8AC3E}">
        <p14:creationId xmlns:p14="http://schemas.microsoft.com/office/powerpoint/2010/main" val="40545679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99574" y="1237197"/>
            <a:ext cx="4528503" cy="2631887"/>
          </a:xfrm>
        </p:spPr>
        <p:txBody>
          <a:bodyPr anchor="b"/>
          <a:lstStyle>
            <a:lvl1pPr algn="ctr">
              <a:defRPr sz="3496"/>
            </a:lvl1pPr>
          </a:lstStyle>
          <a:p>
            <a:r>
              <a:rPr lang="pt-PT"/>
              <a:t>Clique para editar o estilo</a:t>
            </a:r>
            <a:endParaRPr lang="en-US" dirty="0"/>
          </a:p>
        </p:txBody>
      </p:sp>
      <p:sp>
        <p:nvSpPr>
          <p:cNvPr id="3" name="Subtitle 2"/>
          <p:cNvSpPr>
            <a:spLocks noGrp="1"/>
          </p:cNvSpPr>
          <p:nvPr>
            <p:ph type="subTitle" idx="1"/>
          </p:nvPr>
        </p:nvSpPr>
        <p:spPr>
          <a:xfrm>
            <a:off x="665956" y="3970580"/>
            <a:ext cx="3995738" cy="1825171"/>
          </a:xfrm>
        </p:spPr>
        <p:txBody>
          <a:bodyPr/>
          <a:lstStyle>
            <a:lvl1pPr marL="0" indent="0" algn="ctr">
              <a:buNone/>
              <a:defRPr sz="1398"/>
            </a:lvl1pPr>
            <a:lvl2pPr marL="266365" indent="0" algn="ctr">
              <a:buNone/>
              <a:defRPr sz="1165"/>
            </a:lvl2pPr>
            <a:lvl3pPr marL="532729" indent="0" algn="ctr">
              <a:buNone/>
              <a:defRPr sz="1049"/>
            </a:lvl3pPr>
            <a:lvl4pPr marL="799094" indent="0" algn="ctr">
              <a:buNone/>
              <a:defRPr sz="932"/>
            </a:lvl4pPr>
            <a:lvl5pPr marL="1065459" indent="0" algn="ctr">
              <a:buNone/>
              <a:defRPr sz="932"/>
            </a:lvl5pPr>
            <a:lvl6pPr marL="1331824" indent="0" algn="ctr">
              <a:buNone/>
              <a:defRPr sz="932"/>
            </a:lvl6pPr>
            <a:lvl7pPr marL="1598188" indent="0" algn="ctr">
              <a:buNone/>
              <a:defRPr sz="932"/>
            </a:lvl7pPr>
            <a:lvl8pPr marL="1864553" indent="0" algn="ctr">
              <a:buNone/>
              <a:defRPr sz="932"/>
            </a:lvl8pPr>
            <a:lvl9pPr marL="2130918" indent="0" algn="ctr">
              <a:buNone/>
              <a:defRPr sz="932"/>
            </a:lvl9pPr>
          </a:lstStyle>
          <a:p>
            <a:r>
              <a:rPr lang="pt-PT"/>
              <a:t>Faça clique para editar o estilo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5869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Vertical Text Placeholder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A377BD4A-1A89-4104-96F9-7B17592FF4E4}" type="datetimeFigureOut">
              <a:rPr lang="pt-PT" smtClean="0"/>
              <a:t>10/05/2022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89854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2600" y="402483"/>
            <a:ext cx="1148775" cy="6406475"/>
          </a:xfrm>
        </p:spPr>
        <p:txBody>
          <a:bodyPr vert="eaVert"/>
          <a:lstStyle/>
          <a:p>
            <a:r>
              <a:rPr lang="pt-PT"/>
              <a:t>Clique para editar o estilo</a:t>
            </a:r>
            <a:endParaRPr lang="en-US" dirty="0"/>
          </a:p>
        </p:txBody>
      </p:sp>
      <p:sp>
        <p:nvSpPr>
          <p:cNvPr id="3" name="Vertical Text Placeholder 2"/>
          <p:cNvSpPr>
            <a:spLocks noGrp="1"/>
          </p:cNvSpPr>
          <p:nvPr>
            <p:ph type="body" orient="vert" idx="1"/>
          </p:nvPr>
        </p:nvSpPr>
        <p:spPr>
          <a:xfrm>
            <a:off x="366276" y="402483"/>
            <a:ext cx="3379728" cy="6406475"/>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A377BD4A-1A89-4104-96F9-7B17592FF4E4}" type="datetimeFigureOut">
              <a:rPr lang="pt-PT" smtClean="0"/>
              <a:t>10/05/2022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75174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Content Placeholder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pic>
        <p:nvPicPr>
          <p:cNvPr id="7" name="Image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94128" y="6569736"/>
            <a:ext cx="669181" cy="675225"/>
          </a:xfrm>
          <a:prstGeom prst="rect">
            <a:avLst/>
          </a:prstGeom>
        </p:spPr>
      </p:pic>
      <p:pic>
        <p:nvPicPr>
          <p:cNvPr id="8" name="Image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2"/>
            <a:ext cx="1997868" cy="7559674"/>
          </a:xfrm>
          <a:prstGeom prst="rect">
            <a:avLst/>
          </a:prstGeom>
        </p:spPr>
      </p:pic>
    </p:spTree>
    <p:extLst>
      <p:ext uri="{BB962C8B-B14F-4D97-AF65-F5344CB8AC3E}">
        <p14:creationId xmlns:p14="http://schemas.microsoft.com/office/powerpoint/2010/main" val="51291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363501" y="1884671"/>
            <a:ext cx="4595098" cy="3144614"/>
          </a:xfrm>
        </p:spPr>
        <p:txBody>
          <a:bodyPr anchor="b"/>
          <a:lstStyle>
            <a:lvl1pPr>
              <a:defRPr sz="3496"/>
            </a:lvl1pPr>
          </a:lstStyle>
          <a:p>
            <a:r>
              <a:rPr lang="pt-PT"/>
              <a:t>Clique para editar o estilo</a:t>
            </a:r>
            <a:endParaRPr lang="en-US" dirty="0"/>
          </a:p>
        </p:txBody>
      </p:sp>
      <p:sp>
        <p:nvSpPr>
          <p:cNvPr id="3" name="Text Placeholder 2"/>
          <p:cNvSpPr>
            <a:spLocks noGrp="1"/>
          </p:cNvSpPr>
          <p:nvPr>
            <p:ph type="body" idx="1"/>
          </p:nvPr>
        </p:nvSpPr>
        <p:spPr>
          <a:xfrm>
            <a:off x="363501" y="5059035"/>
            <a:ext cx="4595098" cy="1653678"/>
          </a:xfrm>
        </p:spPr>
        <p:txBody>
          <a:bodyPr/>
          <a:lstStyle>
            <a:lvl1pPr marL="0" indent="0">
              <a:buNone/>
              <a:defRPr sz="1398">
                <a:solidFill>
                  <a:schemeClr val="tx1"/>
                </a:solidFill>
              </a:defRPr>
            </a:lvl1pPr>
            <a:lvl2pPr marL="266365" indent="0">
              <a:buNone/>
              <a:defRPr sz="1165">
                <a:solidFill>
                  <a:schemeClr val="tx1">
                    <a:tint val="75000"/>
                  </a:schemeClr>
                </a:solidFill>
              </a:defRPr>
            </a:lvl2pPr>
            <a:lvl3pPr marL="532729" indent="0">
              <a:buNone/>
              <a:defRPr sz="1049">
                <a:solidFill>
                  <a:schemeClr val="tx1">
                    <a:tint val="75000"/>
                  </a:schemeClr>
                </a:solidFill>
              </a:defRPr>
            </a:lvl3pPr>
            <a:lvl4pPr marL="799094" indent="0">
              <a:buNone/>
              <a:defRPr sz="932">
                <a:solidFill>
                  <a:schemeClr val="tx1">
                    <a:tint val="75000"/>
                  </a:schemeClr>
                </a:solidFill>
              </a:defRPr>
            </a:lvl4pPr>
            <a:lvl5pPr marL="1065459" indent="0">
              <a:buNone/>
              <a:defRPr sz="932">
                <a:solidFill>
                  <a:schemeClr val="tx1">
                    <a:tint val="75000"/>
                  </a:schemeClr>
                </a:solidFill>
              </a:defRPr>
            </a:lvl5pPr>
            <a:lvl6pPr marL="1331824" indent="0">
              <a:buNone/>
              <a:defRPr sz="932">
                <a:solidFill>
                  <a:schemeClr val="tx1">
                    <a:tint val="75000"/>
                  </a:schemeClr>
                </a:solidFill>
              </a:defRPr>
            </a:lvl6pPr>
            <a:lvl7pPr marL="1598188" indent="0">
              <a:buNone/>
              <a:defRPr sz="932">
                <a:solidFill>
                  <a:schemeClr val="tx1">
                    <a:tint val="75000"/>
                  </a:schemeClr>
                </a:solidFill>
              </a:defRPr>
            </a:lvl7pPr>
            <a:lvl8pPr marL="1864553" indent="0">
              <a:buNone/>
              <a:defRPr sz="932">
                <a:solidFill>
                  <a:schemeClr val="tx1">
                    <a:tint val="75000"/>
                  </a:schemeClr>
                </a:solidFill>
              </a:defRPr>
            </a:lvl8pPr>
            <a:lvl9pPr marL="2130918" indent="0">
              <a:buNone/>
              <a:defRPr sz="932">
                <a:solidFill>
                  <a:schemeClr val="tx1">
                    <a:tint val="75000"/>
                  </a:schemeClr>
                </a:solidFill>
              </a:defRPr>
            </a:lvl9pPr>
          </a:lstStyle>
          <a:p>
            <a:pPr lvl="0"/>
            <a:r>
              <a:rPr lang="pt-PT"/>
              <a:t>Clique para editar os estilos</a:t>
            </a:r>
          </a:p>
        </p:txBody>
      </p:sp>
      <p:sp>
        <p:nvSpPr>
          <p:cNvPr id="4" name="Date Placeholder 3"/>
          <p:cNvSpPr>
            <a:spLocks noGrp="1"/>
          </p:cNvSpPr>
          <p:nvPr>
            <p:ph type="dt" sz="half" idx="10"/>
          </p:nvPr>
        </p:nvSpPr>
        <p:spPr/>
        <p:txBody>
          <a:bodyPr/>
          <a:lstStyle/>
          <a:p>
            <a:fld id="{A377BD4A-1A89-4104-96F9-7B17592FF4E4}" type="datetimeFigureOut">
              <a:rPr lang="pt-PT" smtClean="0"/>
              <a:t>10/05/2022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187620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Content Placeholder 2"/>
          <p:cNvSpPr>
            <a:spLocks noGrp="1"/>
          </p:cNvSpPr>
          <p:nvPr>
            <p:ph sz="half" idx="1"/>
          </p:nvPr>
        </p:nvSpPr>
        <p:spPr>
          <a:xfrm>
            <a:off x="366276" y="2012414"/>
            <a:ext cx="2264251" cy="4796544"/>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2697123" y="2012414"/>
            <a:ext cx="2264251" cy="4796544"/>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A377BD4A-1A89-4104-96F9-7B17592FF4E4}" type="datetimeFigureOut">
              <a:rPr lang="pt-PT" smtClean="0"/>
              <a:t>10/05/2022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85731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366970" y="402484"/>
            <a:ext cx="4595098" cy="1461188"/>
          </a:xfrm>
        </p:spPr>
        <p:txBody>
          <a:bodyPr/>
          <a:lstStyle/>
          <a:p>
            <a:r>
              <a:rPr lang="pt-PT"/>
              <a:t>Clique para editar o estilo</a:t>
            </a:r>
            <a:endParaRPr lang="en-US" dirty="0"/>
          </a:p>
        </p:txBody>
      </p:sp>
      <p:sp>
        <p:nvSpPr>
          <p:cNvPr id="3" name="Text Placeholder 2"/>
          <p:cNvSpPr>
            <a:spLocks noGrp="1"/>
          </p:cNvSpPr>
          <p:nvPr>
            <p:ph type="body" idx="1"/>
          </p:nvPr>
        </p:nvSpPr>
        <p:spPr>
          <a:xfrm>
            <a:off x="366971" y="1853171"/>
            <a:ext cx="22538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pt-PT"/>
              <a:t>Clique para editar os estilos</a:t>
            </a:r>
          </a:p>
        </p:txBody>
      </p:sp>
      <p:sp>
        <p:nvSpPr>
          <p:cNvPr id="4" name="Content Placeholder 3"/>
          <p:cNvSpPr>
            <a:spLocks noGrp="1"/>
          </p:cNvSpPr>
          <p:nvPr>
            <p:ph sz="half" idx="2"/>
          </p:nvPr>
        </p:nvSpPr>
        <p:spPr>
          <a:xfrm>
            <a:off x="366971" y="2761381"/>
            <a:ext cx="2253845" cy="4061576"/>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2697123" y="1853171"/>
            <a:ext cx="22649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pt-PT"/>
              <a:t>Clique para editar os estilos</a:t>
            </a:r>
          </a:p>
        </p:txBody>
      </p:sp>
      <p:sp>
        <p:nvSpPr>
          <p:cNvPr id="6" name="Content Placeholder 5"/>
          <p:cNvSpPr>
            <a:spLocks noGrp="1"/>
          </p:cNvSpPr>
          <p:nvPr>
            <p:ph sz="quarter" idx="4"/>
          </p:nvPr>
        </p:nvSpPr>
        <p:spPr>
          <a:xfrm>
            <a:off x="2697123" y="2761381"/>
            <a:ext cx="2264945" cy="4061576"/>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A377BD4A-1A89-4104-96F9-7B17592FF4E4}" type="datetimeFigureOut">
              <a:rPr lang="pt-PT" smtClean="0"/>
              <a:t>10/05/2022</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911155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Date Placeholder 2"/>
          <p:cNvSpPr>
            <a:spLocks noGrp="1"/>
          </p:cNvSpPr>
          <p:nvPr>
            <p:ph type="dt" sz="half" idx="10"/>
          </p:nvPr>
        </p:nvSpPr>
        <p:spPr/>
        <p:txBody>
          <a:bodyPr/>
          <a:lstStyle/>
          <a:p>
            <a:fld id="{A377BD4A-1A89-4104-96F9-7B17592FF4E4}" type="datetimeFigureOut">
              <a:rPr lang="pt-PT" smtClean="0"/>
              <a:t>10/05/2022</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18164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7BD4A-1A89-4104-96F9-7B17592FF4E4}" type="datetimeFigureOut">
              <a:rPr lang="pt-PT" smtClean="0"/>
              <a:t>10/05/2022</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64452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pt-PT"/>
              <a:t>Clique para editar o estilo</a:t>
            </a:r>
            <a:endParaRPr lang="en-US" dirty="0"/>
          </a:p>
        </p:txBody>
      </p:sp>
      <p:sp>
        <p:nvSpPr>
          <p:cNvPr id="3" name="Content Placeholder 2"/>
          <p:cNvSpPr>
            <a:spLocks noGrp="1"/>
          </p:cNvSpPr>
          <p:nvPr>
            <p:ph idx="1"/>
          </p:nvPr>
        </p:nvSpPr>
        <p:spPr>
          <a:xfrm>
            <a:off x="2264945" y="1088455"/>
            <a:ext cx="2697123" cy="5372269"/>
          </a:xfrm>
        </p:spPr>
        <p:txBody>
          <a:bodyPr/>
          <a:lstStyle>
            <a:lvl1pPr>
              <a:defRPr sz="1864"/>
            </a:lvl1pPr>
            <a:lvl2pPr>
              <a:defRPr sz="1631"/>
            </a:lvl2pPr>
            <a:lvl3pPr>
              <a:defRPr sz="1398"/>
            </a:lvl3pPr>
            <a:lvl4pPr>
              <a:defRPr sz="1165"/>
            </a:lvl4pPr>
            <a:lvl5pPr>
              <a:defRPr sz="1165"/>
            </a:lvl5pPr>
            <a:lvl6pPr>
              <a:defRPr sz="1165"/>
            </a:lvl6pPr>
            <a:lvl7pPr>
              <a:defRPr sz="1165"/>
            </a:lvl7pPr>
            <a:lvl8pPr>
              <a:defRPr sz="1165"/>
            </a:lvl8pPr>
            <a:lvl9pPr>
              <a:defRPr sz="1165"/>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pt-PT"/>
              <a:t>Clique para editar os estilos</a:t>
            </a:r>
          </a:p>
        </p:txBody>
      </p:sp>
      <p:sp>
        <p:nvSpPr>
          <p:cNvPr id="5" name="Date Placeholder 4"/>
          <p:cNvSpPr>
            <a:spLocks noGrp="1"/>
          </p:cNvSpPr>
          <p:nvPr>
            <p:ph type="dt" sz="half" idx="10"/>
          </p:nvPr>
        </p:nvSpPr>
        <p:spPr/>
        <p:txBody>
          <a:bodyPr/>
          <a:lstStyle/>
          <a:p>
            <a:fld id="{A377BD4A-1A89-4104-96F9-7B17592FF4E4}" type="datetimeFigureOut">
              <a:rPr lang="pt-PT" smtClean="0"/>
              <a:t>10/05/2022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52822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pt-PT"/>
              <a:t>Clique para editar o estilo</a:t>
            </a:r>
            <a:endParaRPr lang="en-US" dirty="0"/>
          </a:p>
        </p:txBody>
      </p:sp>
      <p:sp>
        <p:nvSpPr>
          <p:cNvPr id="3" name="Picture Placeholder 2"/>
          <p:cNvSpPr>
            <a:spLocks noGrp="1" noChangeAspect="1"/>
          </p:cNvSpPr>
          <p:nvPr>
            <p:ph type="pic" idx="1"/>
          </p:nvPr>
        </p:nvSpPr>
        <p:spPr>
          <a:xfrm>
            <a:off x="2264945" y="1088455"/>
            <a:ext cx="2697123" cy="5372269"/>
          </a:xfrm>
        </p:spPr>
        <p:txBody>
          <a:bodyPr anchor="t"/>
          <a:lstStyle>
            <a:lvl1pPr marL="0" indent="0">
              <a:buNone/>
              <a:defRPr sz="1864"/>
            </a:lvl1pPr>
            <a:lvl2pPr marL="266365" indent="0">
              <a:buNone/>
              <a:defRPr sz="1631"/>
            </a:lvl2pPr>
            <a:lvl3pPr marL="532729" indent="0">
              <a:buNone/>
              <a:defRPr sz="1398"/>
            </a:lvl3pPr>
            <a:lvl4pPr marL="799094" indent="0">
              <a:buNone/>
              <a:defRPr sz="1165"/>
            </a:lvl4pPr>
            <a:lvl5pPr marL="1065459" indent="0">
              <a:buNone/>
              <a:defRPr sz="1165"/>
            </a:lvl5pPr>
            <a:lvl6pPr marL="1331824" indent="0">
              <a:buNone/>
              <a:defRPr sz="1165"/>
            </a:lvl6pPr>
            <a:lvl7pPr marL="1598188" indent="0">
              <a:buNone/>
              <a:defRPr sz="1165"/>
            </a:lvl7pPr>
            <a:lvl8pPr marL="1864553" indent="0">
              <a:buNone/>
              <a:defRPr sz="1165"/>
            </a:lvl8pPr>
            <a:lvl9pPr marL="2130918" indent="0">
              <a:buNone/>
              <a:defRPr sz="1165"/>
            </a:lvl9pPr>
          </a:lstStyle>
          <a:p>
            <a:r>
              <a:rPr lang="pt-PT"/>
              <a:t>Clique no ícone para adicionar uma imagem</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pt-PT"/>
              <a:t>Clique para editar os estilos</a:t>
            </a:r>
          </a:p>
        </p:txBody>
      </p:sp>
      <p:sp>
        <p:nvSpPr>
          <p:cNvPr id="5" name="Date Placeholder 4"/>
          <p:cNvSpPr>
            <a:spLocks noGrp="1"/>
          </p:cNvSpPr>
          <p:nvPr>
            <p:ph type="dt" sz="half" idx="10"/>
          </p:nvPr>
        </p:nvSpPr>
        <p:spPr/>
        <p:txBody>
          <a:bodyPr/>
          <a:lstStyle/>
          <a:p>
            <a:fld id="{A377BD4A-1A89-4104-96F9-7B17592FF4E4}" type="datetimeFigureOut">
              <a:rPr lang="pt-PT" smtClean="0"/>
              <a:t>10/05/2022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73394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276" y="402484"/>
            <a:ext cx="4595098" cy="1461188"/>
          </a:xfrm>
          <a:prstGeom prst="rect">
            <a:avLst/>
          </a:prstGeom>
        </p:spPr>
        <p:txBody>
          <a:bodyPr vert="horz" lIns="91440" tIns="45720" rIns="91440" bIns="45720" rtlCol="0" anchor="ctr">
            <a:normAutofit/>
          </a:bodyPr>
          <a:lstStyle/>
          <a:p>
            <a:r>
              <a:rPr lang="pt-PT"/>
              <a:t>Clique para editar o estilo</a:t>
            </a:r>
            <a:endParaRPr lang="en-US" dirty="0"/>
          </a:p>
        </p:txBody>
      </p:sp>
      <p:sp>
        <p:nvSpPr>
          <p:cNvPr id="3" name="Text Placeholder 2"/>
          <p:cNvSpPr>
            <a:spLocks noGrp="1"/>
          </p:cNvSpPr>
          <p:nvPr>
            <p:ph type="body" idx="1"/>
          </p:nvPr>
        </p:nvSpPr>
        <p:spPr>
          <a:xfrm>
            <a:off x="366276" y="2012414"/>
            <a:ext cx="4595098" cy="4796544"/>
          </a:xfrm>
          <a:prstGeom prst="rect">
            <a:avLst/>
          </a:prstGeom>
        </p:spPr>
        <p:txBody>
          <a:bodyPr vert="horz" lIns="91440" tIns="45720" rIns="91440" bIns="45720" rtlCol="0">
            <a:normAutofit/>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366276" y="7006700"/>
            <a:ext cx="1198721" cy="402483"/>
          </a:xfrm>
          <a:prstGeom prst="rect">
            <a:avLst/>
          </a:prstGeom>
        </p:spPr>
        <p:txBody>
          <a:bodyPr vert="horz" lIns="91440" tIns="45720" rIns="91440" bIns="45720" rtlCol="0" anchor="ctr"/>
          <a:lstStyle>
            <a:lvl1pPr algn="l">
              <a:defRPr sz="699">
                <a:solidFill>
                  <a:schemeClr val="tx1">
                    <a:tint val="75000"/>
                  </a:schemeClr>
                </a:solidFill>
              </a:defRPr>
            </a:lvl1pPr>
          </a:lstStyle>
          <a:p>
            <a:fld id="{A377BD4A-1A89-4104-96F9-7B17592FF4E4}" type="datetimeFigureOut">
              <a:rPr lang="pt-PT" smtClean="0"/>
              <a:t>10/05/2022</a:t>
            </a:fld>
            <a:endParaRPr lang="pt-PT"/>
          </a:p>
        </p:txBody>
      </p:sp>
      <p:sp>
        <p:nvSpPr>
          <p:cNvPr id="5" name="Footer Placeholder 4"/>
          <p:cNvSpPr>
            <a:spLocks noGrp="1"/>
          </p:cNvSpPr>
          <p:nvPr>
            <p:ph type="ftr" sz="quarter" idx="3"/>
          </p:nvPr>
        </p:nvSpPr>
        <p:spPr>
          <a:xfrm>
            <a:off x="1764784" y="7006700"/>
            <a:ext cx="1798082" cy="402483"/>
          </a:xfrm>
          <a:prstGeom prst="rect">
            <a:avLst/>
          </a:prstGeom>
        </p:spPr>
        <p:txBody>
          <a:bodyPr vert="horz" lIns="91440" tIns="45720" rIns="91440" bIns="45720" rtlCol="0" anchor="ctr"/>
          <a:lstStyle>
            <a:lvl1pPr algn="ctr">
              <a:defRPr sz="699">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3762653" y="7006700"/>
            <a:ext cx="1198721" cy="402483"/>
          </a:xfrm>
          <a:prstGeom prst="rect">
            <a:avLst/>
          </a:prstGeom>
        </p:spPr>
        <p:txBody>
          <a:bodyPr vert="horz" lIns="91440" tIns="45720" rIns="91440" bIns="45720" rtlCol="0" anchor="ctr"/>
          <a:lstStyle>
            <a:lvl1pPr algn="r">
              <a:defRPr sz="699">
                <a:solidFill>
                  <a:schemeClr val="tx1">
                    <a:tint val="75000"/>
                  </a:schemeClr>
                </a:solidFill>
              </a:defRPr>
            </a:lvl1pPr>
          </a:lstStyle>
          <a:p>
            <a:fld id="{7E281A5A-7DD2-4214-9AE1-6ADB1CDB91C7}" type="slidenum">
              <a:rPr lang="pt-PT" smtClean="0"/>
              <a:t>‹#›</a:t>
            </a:fld>
            <a:endParaRPr lang="pt-PT"/>
          </a:p>
        </p:txBody>
      </p:sp>
    </p:spTree>
    <p:extLst>
      <p:ext uri="{BB962C8B-B14F-4D97-AF65-F5344CB8AC3E}">
        <p14:creationId xmlns:p14="http://schemas.microsoft.com/office/powerpoint/2010/main" val="17025693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532729" rtl="0" eaLnBrk="1" latinLnBrk="0" hangingPunct="1">
        <a:lnSpc>
          <a:spcPct val="90000"/>
        </a:lnSpc>
        <a:spcBef>
          <a:spcPct val="0"/>
        </a:spcBef>
        <a:buNone/>
        <a:defRPr sz="2563" kern="1200">
          <a:solidFill>
            <a:schemeClr val="tx1"/>
          </a:solidFill>
          <a:latin typeface="+mj-lt"/>
          <a:ea typeface="+mj-ea"/>
          <a:cs typeface="+mj-cs"/>
        </a:defRPr>
      </a:lvl1pPr>
    </p:titleStyle>
    <p:body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p:bodyStyle>
    <p:otherStyle>
      <a:defPPr>
        <a:defRPr lang="en-US"/>
      </a:defPPr>
      <a:lvl1pPr marL="0" algn="l" defTabSz="532729" rtl="0" eaLnBrk="1" latinLnBrk="0" hangingPunct="1">
        <a:defRPr sz="1049" kern="1200">
          <a:solidFill>
            <a:schemeClr val="tx1"/>
          </a:solidFill>
          <a:latin typeface="+mn-lt"/>
          <a:ea typeface="+mn-ea"/>
          <a:cs typeface="+mn-cs"/>
        </a:defRPr>
      </a:lvl1pPr>
      <a:lvl2pPr marL="266365" algn="l" defTabSz="532729" rtl="0" eaLnBrk="1" latinLnBrk="0" hangingPunct="1">
        <a:defRPr sz="1049" kern="1200">
          <a:solidFill>
            <a:schemeClr val="tx1"/>
          </a:solidFill>
          <a:latin typeface="+mn-lt"/>
          <a:ea typeface="+mn-ea"/>
          <a:cs typeface="+mn-cs"/>
        </a:defRPr>
      </a:lvl2pPr>
      <a:lvl3pPr marL="532729" algn="l" defTabSz="532729" rtl="0" eaLnBrk="1" latinLnBrk="0" hangingPunct="1">
        <a:defRPr sz="1049" kern="1200">
          <a:solidFill>
            <a:schemeClr val="tx1"/>
          </a:solidFill>
          <a:latin typeface="+mn-lt"/>
          <a:ea typeface="+mn-ea"/>
          <a:cs typeface="+mn-cs"/>
        </a:defRPr>
      </a:lvl3pPr>
      <a:lvl4pPr marL="799094" algn="l" defTabSz="532729" rtl="0" eaLnBrk="1" latinLnBrk="0" hangingPunct="1">
        <a:defRPr sz="1049" kern="1200">
          <a:solidFill>
            <a:schemeClr val="tx1"/>
          </a:solidFill>
          <a:latin typeface="+mn-lt"/>
          <a:ea typeface="+mn-ea"/>
          <a:cs typeface="+mn-cs"/>
        </a:defRPr>
      </a:lvl4pPr>
      <a:lvl5pPr marL="1065459" algn="l" defTabSz="532729" rtl="0" eaLnBrk="1" latinLnBrk="0" hangingPunct="1">
        <a:defRPr sz="1049" kern="1200">
          <a:solidFill>
            <a:schemeClr val="tx1"/>
          </a:solidFill>
          <a:latin typeface="+mn-lt"/>
          <a:ea typeface="+mn-ea"/>
          <a:cs typeface="+mn-cs"/>
        </a:defRPr>
      </a:lvl5pPr>
      <a:lvl6pPr marL="1331824" algn="l" defTabSz="532729" rtl="0" eaLnBrk="1" latinLnBrk="0" hangingPunct="1">
        <a:defRPr sz="1049" kern="1200">
          <a:solidFill>
            <a:schemeClr val="tx1"/>
          </a:solidFill>
          <a:latin typeface="+mn-lt"/>
          <a:ea typeface="+mn-ea"/>
          <a:cs typeface="+mn-cs"/>
        </a:defRPr>
      </a:lvl6pPr>
      <a:lvl7pPr marL="1598188" algn="l" defTabSz="532729" rtl="0" eaLnBrk="1" latinLnBrk="0" hangingPunct="1">
        <a:defRPr sz="1049" kern="1200">
          <a:solidFill>
            <a:schemeClr val="tx1"/>
          </a:solidFill>
          <a:latin typeface="+mn-lt"/>
          <a:ea typeface="+mn-ea"/>
          <a:cs typeface="+mn-cs"/>
        </a:defRPr>
      </a:lvl7pPr>
      <a:lvl8pPr marL="1864553" algn="l" defTabSz="532729" rtl="0" eaLnBrk="1" latinLnBrk="0" hangingPunct="1">
        <a:defRPr sz="1049" kern="1200">
          <a:solidFill>
            <a:schemeClr val="tx1"/>
          </a:solidFill>
          <a:latin typeface="+mn-lt"/>
          <a:ea typeface="+mn-ea"/>
          <a:cs typeface="+mn-cs"/>
        </a:defRPr>
      </a:lvl8pPr>
      <a:lvl9pPr marL="2130918" algn="l" defTabSz="532729" rtl="0" eaLnBrk="1" latinLnBrk="0" hangingPunct="1">
        <a:defRPr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hyperlink" Target="https://www.facebook.com/REACT-106926297523848/?modal=suggested_action&amp;notif_id=1587121728945079&amp;notif_t=page_user_activity&amp;ref=notif" TargetMode="External"/><Relationship Id="rId12"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hyperlink" Target="http://ris3heinnovate.eu/2020/10/15/re-acts-second-partners-meeting/" TargetMode="External"/><Relationship Id="rId5" Type="http://schemas.openxmlformats.org/officeDocument/2006/relationships/hyperlink" Target="https://www.linkedin.com/company/re-act-ris3-heinnovate/?viewAsMember=true" TargetMode="External"/><Relationship Id="rId15" Type="http://schemas.openxmlformats.org/officeDocument/2006/relationships/hyperlink" Target="http://ris3heinnovate.eu/" TargetMode="External"/><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hyperlink" Target="https://twitter.com/home" TargetMode="External"/><Relationship Id="rId14" Type="http://schemas.openxmlformats.org/officeDocument/2006/relationships/hyperlink" Target="http://ris3heinnovate.eu/heinnovate-for-ris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m 16"/>
          <p:cNvPicPr>
            <a:picLocks noChangeAspect="1"/>
          </p:cNvPicPr>
          <p:nvPr/>
        </p:nvPicPr>
        <p:blipFill rotWithShape="1">
          <a:blip r:embed="rId2" cstate="print">
            <a:extLst>
              <a:ext uri="{28A0092B-C50C-407E-A947-70E740481C1C}">
                <a14:useLocalDpi xmlns:a14="http://schemas.microsoft.com/office/drawing/2010/main" val="0"/>
              </a:ext>
            </a:extLst>
          </a:blip>
          <a:srcRect l="740" t="33833" r="12917" b="254"/>
          <a:stretch/>
        </p:blipFill>
        <p:spPr>
          <a:xfrm flipH="1">
            <a:off x="-1" y="-2391"/>
            <a:ext cx="5327649" cy="2283312"/>
          </a:xfrm>
          <a:prstGeom prst="rect">
            <a:avLst/>
          </a:prstGeom>
        </p:spPr>
      </p:pic>
      <p:pic>
        <p:nvPicPr>
          <p:cNvPr id="8" name="Image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89500" y="560196"/>
            <a:ext cx="1898212" cy="670564"/>
          </a:xfrm>
          <a:prstGeom prst="rect">
            <a:avLst/>
          </a:prstGeom>
        </p:spPr>
      </p:pic>
      <p:pic>
        <p:nvPicPr>
          <p:cNvPr id="13" name="Imagem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1199" y="7030244"/>
            <a:ext cx="1201034" cy="360000"/>
          </a:xfrm>
          <a:prstGeom prst="rect">
            <a:avLst/>
          </a:prstGeom>
        </p:spPr>
      </p:pic>
      <p:sp>
        <p:nvSpPr>
          <p:cNvPr id="36" name="Título 1"/>
          <p:cNvSpPr txBox="1">
            <a:spLocks/>
          </p:cNvSpPr>
          <p:nvPr/>
        </p:nvSpPr>
        <p:spPr>
          <a:xfrm>
            <a:off x="401974" y="1442205"/>
            <a:ext cx="4576350" cy="492605"/>
          </a:xfrm>
          <a:prstGeom prst="rect">
            <a:avLst/>
          </a:prstGeom>
        </p:spPr>
        <p:txBody>
          <a:bodyPr vert="horz" lIns="34659" tIns="17329" rIns="34659" bIns="17329" rtlCol="0" anchor="ctr">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1800" b="1" dirty="0">
                <a:solidFill>
                  <a:schemeClr val="tx1"/>
                </a:solidFill>
              </a:rPr>
              <a:t> </a:t>
            </a:r>
            <a:endParaRPr lang="pt-PT" sz="1800" b="0" i="0" u="none" strike="noStrike" baseline="0" dirty="0">
              <a:solidFill>
                <a:srgbClr val="000000"/>
              </a:solidFill>
              <a:latin typeface="Arial" panose="020B0604020202020204" pitchFamily="34" charset="0"/>
            </a:endParaRPr>
          </a:p>
          <a:p>
            <a:r>
              <a:rPr lang="pt-PT" sz="1800" b="0" i="0" u="none" strike="noStrike" baseline="0" dirty="0">
                <a:solidFill>
                  <a:srgbClr val="000000"/>
                </a:solidFill>
                <a:latin typeface="Arial" panose="020B0604020202020204" pitchFamily="34" charset="0"/>
              </a:rPr>
              <a:t> </a:t>
            </a:r>
          </a:p>
          <a:p>
            <a:r>
              <a:rPr lang="en-US" sz="1800" b="1" dirty="0">
                <a:solidFill>
                  <a:schemeClr val="accent3"/>
                </a:solidFill>
              </a:rPr>
              <a:t>Enhancing HEI’s participation in regional smart </a:t>
            </a:r>
            <a:r>
              <a:rPr lang="en-US" sz="1800" b="1" dirty="0" err="1">
                <a:solidFill>
                  <a:schemeClr val="accent3"/>
                </a:solidFill>
              </a:rPr>
              <a:t>specialisation</a:t>
            </a:r>
            <a:r>
              <a:rPr lang="en-US" sz="1800" b="1" dirty="0">
                <a:solidFill>
                  <a:schemeClr val="accent3"/>
                </a:solidFill>
              </a:rPr>
              <a:t> strategies using self-assessment </a:t>
            </a:r>
          </a:p>
          <a:p>
            <a:endParaRPr lang="pt-PT" sz="1800" b="1" dirty="0">
              <a:solidFill>
                <a:schemeClr val="tx1"/>
              </a:solidFill>
            </a:endParaRPr>
          </a:p>
        </p:txBody>
      </p:sp>
      <p:sp>
        <p:nvSpPr>
          <p:cNvPr id="37" name="Título 1"/>
          <p:cNvSpPr txBox="1">
            <a:spLocks/>
          </p:cNvSpPr>
          <p:nvPr/>
        </p:nvSpPr>
        <p:spPr>
          <a:xfrm>
            <a:off x="201202" y="2433605"/>
            <a:ext cx="3016884" cy="3816167"/>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just">
              <a:lnSpc>
                <a:spcPct val="100000"/>
              </a:lnSpc>
              <a:spcAft>
                <a:spcPts val="400"/>
              </a:spcAft>
            </a:pPr>
            <a:r>
              <a:rPr lang="en-GB" sz="900" dirty="0">
                <a:solidFill>
                  <a:schemeClr val="tx1"/>
                </a:solidFill>
              </a:rPr>
              <a:t>The RE-ACT project aims at </a:t>
            </a:r>
            <a:r>
              <a:rPr lang="en-GB" sz="900" b="1" dirty="0">
                <a:solidFill>
                  <a:schemeClr val="tx1"/>
                </a:solidFill>
              </a:rPr>
              <a:t>exploiting the potential of existing self-reflection tools, particularly </a:t>
            </a:r>
            <a:r>
              <a:rPr lang="en-GB" sz="900" b="1" dirty="0" err="1">
                <a:solidFill>
                  <a:schemeClr val="tx1"/>
                </a:solidFill>
              </a:rPr>
              <a:t>HEInnovate</a:t>
            </a:r>
            <a:r>
              <a:rPr lang="en-GB" sz="900" b="1" dirty="0">
                <a:solidFill>
                  <a:schemeClr val="tx1"/>
                </a:solidFill>
              </a:rPr>
              <a:t>, for the design and implementation of RIS3 </a:t>
            </a:r>
            <a:r>
              <a:rPr lang="en-GB" sz="900" dirty="0">
                <a:solidFill>
                  <a:schemeClr val="tx1"/>
                </a:solidFill>
              </a:rPr>
              <a:t>(Research and Innovation Strategies for Smart Specialisation). </a:t>
            </a:r>
            <a:r>
              <a:rPr lang="en-GB" sz="900" dirty="0" err="1">
                <a:solidFill>
                  <a:schemeClr val="tx1"/>
                </a:solidFill>
              </a:rPr>
              <a:t>HEInnovate</a:t>
            </a:r>
            <a:r>
              <a:rPr lang="en-GB" sz="900" dirty="0">
                <a:solidFill>
                  <a:schemeClr val="tx1"/>
                </a:solidFill>
              </a:rPr>
              <a:t> for RIS3 will support Higher Education Institutions (HEIs) to rethink and reposition their strategies, structures and actions through a holistic approach to innovation and entrepreneurship, regionally embedded and supported by collaborative links among key actors of the quadruple helix.</a:t>
            </a:r>
          </a:p>
          <a:p>
            <a:pPr algn="just">
              <a:lnSpc>
                <a:spcPct val="100000"/>
              </a:lnSpc>
              <a:spcAft>
                <a:spcPts val="400"/>
              </a:spcAft>
            </a:pPr>
            <a:r>
              <a:rPr lang="en-GB" sz="900" dirty="0">
                <a:solidFill>
                  <a:schemeClr val="tx1"/>
                </a:solidFill>
              </a:rPr>
              <a:t>The course for HEIs offered by RE-ACT will offer </a:t>
            </a:r>
            <a:r>
              <a:rPr lang="en-GB" sz="900" b="1" dirty="0">
                <a:solidFill>
                  <a:schemeClr val="tx1"/>
                </a:solidFill>
              </a:rPr>
              <a:t>conceptual and methodological ideas for going through the process of self-assessment.</a:t>
            </a:r>
            <a:r>
              <a:rPr lang="en-GB" sz="900" dirty="0">
                <a:solidFill>
                  <a:schemeClr val="tx1"/>
                </a:solidFill>
              </a:rPr>
              <a:t> </a:t>
            </a:r>
            <a:r>
              <a:rPr lang="pt-PT" sz="900" dirty="0" err="1">
                <a:solidFill>
                  <a:schemeClr val="tx1"/>
                </a:solidFill>
              </a:rPr>
              <a:t>The</a:t>
            </a:r>
            <a:r>
              <a:rPr lang="pt-PT" sz="900" dirty="0">
                <a:solidFill>
                  <a:schemeClr val="tx1"/>
                </a:solidFill>
              </a:rPr>
              <a:t> objectives of the course are: </a:t>
            </a:r>
          </a:p>
          <a:p>
            <a:pPr marL="171450" indent="-171450" algn="just">
              <a:lnSpc>
                <a:spcPct val="100000"/>
              </a:lnSpc>
              <a:spcAft>
                <a:spcPts val="400"/>
              </a:spcAft>
              <a:buFont typeface="Arial" panose="020B0604020202020204" pitchFamily="34" charset="0"/>
              <a:buChar char="•"/>
            </a:pPr>
            <a:r>
              <a:rPr lang="en-US" sz="900" dirty="0">
                <a:solidFill>
                  <a:schemeClr val="tx1"/>
                </a:solidFill>
              </a:rPr>
              <a:t>Understand HEIs and its latent potential to play a pivotal role in the design and implementation of innovation-driven regional development strategies; </a:t>
            </a:r>
          </a:p>
          <a:p>
            <a:pPr marL="171450" indent="-171450" algn="just">
              <a:lnSpc>
                <a:spcPct val="100000"/>
              </a:lnSpc>
              <a:spcAft>
                <a:spcPts val="400"/>
              </a:spcAft>
              <a:buFont typeface="Arial" panose="020B0604020202020204" pitchFamily="34" charset="0"/>
              <a:buChar char="•"/>
            </a:pPr>
            <a:r>
              <a:rPr lang="en-US" sz="900" dirty="0">
                <a:solidFill>
                  <a:schemeClr val="tx1"/>
                </a:solidFill>
              </a:rPr>
              <a:t>Be familiar with the </a:t>
            </a:r>
            <a:r>
              <a:rPr lang="en-US" sz="900" dirty="0" err="1">
                <a:solidFill>
                  <a:schemeClr val="tx1"/>
                </a:solidFill>
              </a:rPr>
              <a:t>HEInnovate</a:t>
            </a:r>
            <a:r>
              <a:rPr lang="en-US" sz="900" dirty="0">
                <a:solidFill>
                  <a:schemeClr val="tx1"/>
                </a:solidFill>
              </a:rPr>
              <a:t> tool, its aims and resources, as well as with the self-assessment process for HEIs using </a:t>
            </a:r>
            <a:r>
              <a:rPr lang="en-US" sz="900" dirty="0" err="1">
                <a:solidFill>
                  <a:schemeClr val="tx1"/>
                </a:solidFill>
              </a:rPr>
              <a:t>HEInnovate</a:t>
            </a:r>
            <a:r>
              <a:rPr lang="en-US" sz="900" dirty="0">
                <a:solidFill>
                  <a:schemeClr val="tx1"/>
                </a:solidFill>
              </a:rPr>
              <a:t>; </a:t>
            </a:r>
          </a:p>
          <a:p>
            <a:pPr marL="171450" indent="-171450" algn="just">
              <a:lnSpc>
                <a:spcPct val="100000"/>
              </a:lnSpc>
              <a:spcAft>
                <a:spcPts val="400"/>
              </a:spcAft>
              <a:buFont typeface="Arial" panose="020B0604020202020204" pitchFamily="34" charset="0"/>
              <a:buChar char="•"/>
            </a:pPr>
            <a:r>
              <a:rPr lang="en-US" sz="900" dirty="0">
                <a:solidFill>
                  <a:schemeClr val="tx1"/>
                </a:solidFill>
              </a:rPr>
              <a:t>Be familiar with the </a:t>
            </a:r>
            <a:r>
              <a:rPr lang="en-US" sz="900" dirty="0" err="1">
                <a:solidFill>
                  <a:schemeClr val="tx1"/>
                </a:solidFill>
              </a:rPr>
              <a:t>HEInnovate</a:t>
            </a:r>
            <a:r>
              <a:rPr lang="en-US" sz="900" dirty="0">
                <a:solidFill>
                  <a:schemeClr val="tx1"/>
                </a:solidFill>
              </a:rPr>
              <a:t> for RIS3 new self-reflection online tool, its aims and connection to </a:t>
            </a:r>
            <a:r>
              <a:rPr lang="en-US" sz="900" dirty="0" err="1">
                <a:solidFill>
                  <a:schemeClr val="tx1"/>
                </a:solidFill>
              </a:rPr>
              <a:t>HEInnovate</a:t>
            </a:r>
            <a:r>
              <a:rPr lang="en-US" sz="900" dirty="0">
                <a:solidFill>
                  <a:schemeClr val="tx1"/>
                </a:solidFill>
              </a:rPr>
              <a:t>; </a:t>
            </a:r>
          </a:p>
          <a:p>
            <a:pPr marL="171450" indent="-171450" algn="just">
              <a:lnSpc>
                <a:spcPct val="100000"/>
              </a:lnSpc>
              <a:spcAft>
                <a:spcPts val="400"/>
              </a:spcAft>
              <a:buFont typeface="Arial" panose="020B0604020202020204" pitchFamily="34" charset="0"/>
              <a:buChar char="•"/>
            </a:pPr>
            <a:r>
              <a:rPr lang="en-US" sz="900" dirty="0">
                <a:solidFill>
                  <a:schemeClr val="tx1"/>
                </a:solidFill>
              </a:rPr>
              <a:t>Perform a self-assessment of the own HEI using the </a:t>
            </a:r>
            <a:r>
              <a:rPr lang="en-US" sz="900" dirty="0" err="1">
                <a:solidFill>
                  <a:schemeClr val="tx1"/>
                </a:solidFill>
              </a:rPr>
              <a:t>HEInnovate</a:t>
            </a:r>
            <a:r>
              <a:rPr lang="en-US" sz="900" dirty="0">
                <a:solidFill>
                  <a:schemeClr val="tx1"/>
                </a:solidFill>
              </a:rPr>
              <a:t> for RIS3 new self-reflection online tool; </a:t>
            </a:r>
          </a:p>
          <a:p>
            <a:pPr marL="171450" indent="-171450" algn="just">
              <a:lnSpc>
                <a:spcPct val="100000"/>
              </a:lnSpc>
              <a:spcAft>
                <a:spcPts val="400"/>
              </a:spcAft>
              <a:buFont typeface="Arial" panose="020B0604020202020204" pitchFamily="34" charset="0"/>
              <a:buChar char="•"/>
            </a:pPr>
            <a:r>
              <a:rPr lang="en-US" sz="900" dirty="0" err="1">
                <a:solidFill>
                  <a:schemeClr val="tx1"/>
                </a:solidFill>
              </a:rPr>
              <a:t>Analyse</a:t>
            </a:r>
            <a:r>
              <a:rPr lang="en-US" sz="900" dirty="0">
                <a:solidFill>
                  <a:schemeClr val="tx1"/>
                </a:solidFill>
              </a:rPr>
              <a:t> the results from </a:t>
            </a:r>
            <a:r>
              <a:rPr lang="en-US" sz="900" dirty="0" err="1">
                <a:solidFill>
                  <a:schemeClr val="tx1"/>
                </a:solidFill>
              </a:rPr>
              <a:t>HEInnovate</a:t>
            </a:r>
            <a:r>
              <a:rPr lang="en-US" sz="900" dirty="0">
                <a:solidFill>
                  <a:schemeClr val="tx1"/>
                </a:solidFill>
              </a:rPr>
              <a:t> for RIS3 via peer support meetings and start to develop </a:t>
            </a:r>
            <a:r>
              <a:rPr lang="en-US" sz="900" dirty="0" err="1">
                <a:solidFill>
                  <a:schemeClr val="tx1"/>
                </a:solidFill>
              </a:rPr>
              <a:t>organisational</a:t>
            </a:r>
            <a:r>
              <a:rPr lang="en-US" sz="900" dirty="0">
                <a:solidFill>
                  <a:schemeClr val="tx1"/>
                </a:solidFill>
              </a:rPr>
              <a:t> action plans based on the self- assessment results. </a:t>
            </a:r>
          </a:p>
          <a:p>
            <a:pPr>
              <a:lnSpc>
                <a:spcPct val="100000"/>
              </a:lnSpc>
              <a:spcAft>
                <a:spcPts val="400"/>
              </a:spcAft>
            </a:pPr>
            <a:endParaRPr lang="pt-PT" sz="900" dirty="0">
              <a:solidFill>
                <a:schemeClr val="tx1"/>
              </a:solidFill>
              <a:latin typeface="+mn-lt"/>
            </a:endParaRPr>
          </a:p>
          <a:p>
            <a:pPr algn="just">
              <a:lnSpc>
                <a:spcPct val="100000"/>
              </a:lnSpc>
              <a:spcAft>
                <a:spcPts val="400"/>
              </a:spcAft>
            </a:pPr>
            <a:endParaRPr lang="pt-PT" sz="900" dirty="0">
              <a:solidFill>
                <a:schemeClr val="tx1"/>
              </a:solidFill>
              <a:latin typeface="+mn-lt"/>
            </a:endParaRPr>
          </a:p>
          <a:p>
            <a:pPr algn="l">
              <a:lnSpc>
                <a:spcPct val="100000"/>
              </a:lnSpc>
              <a:spcAft>
                <a:spcPts val="400"/>
              </a:spcAft>
            </a:pPr>
            <a:endParaRPr lang="pt-PT" sz="900" dirty="0">
              <a:solidFill>
                <a:schemeClr val="tx1"/>
              </a:solidFill>
            </a:endParaRPr>
          </a:p>
        </p:txBody>
      </p:sp>
      <p:sp>
        <p:nvSpPr>
          <p:cNvPr id="38" name="Título 1"/>
          <p:cNvSpPr txBox="1">
            <a:spLocks/>
          </p:cNvSpPr>
          <p:nvPr/>
        </p:nvSpPr>
        <p:spPr>
          <a:xfrm>
            <a:off x="3396784" y="2437205"/>
            <a:ext cx="1623580" cy="274728"/>
          </a:xfrm>
          <a:prstGeom prst="rect">
            <a:avLst/>
          </a:prstGeom>
        </p:spPr>
        <p:txBody>
          <a:bodyPr vert="horz" lIns="34659" tIns="17329" rIns="34659" bIns="17329" rtlCol="0" anchor="ctr">
            <a:norm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pt-PT" sz="1000" b="1" dirty="0">
                <a:solidFill>
                  <a:schemeClr val="accent1"/>
                </a:solidFill>
              </a:rPr>
              <a:t>COURSE METHODOLOGY</a:t>
            </a:r>
          </a:p>
        </p:txBody>
      </p:sp>
      <p:sp>
        <p:nvSpPr>
          <p:cNvPr id="39" name="Título 1"/>
          <p:cNvSpPr txBox="1">
            <a:spLocks/>
          </p:cNvSpPr>
          <p:nvPr/>
        </p:nvSpPr>
        <p:spPr>
          <a:xfrm>
            <a:off x="3308351" y="2699233"/>
            <a:ext cx="1885949" cy="795151"/>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marL="171450" indent="-171450" algn="just">
              <a:buFont typeface="Arial" panose="020B0604020202020204" pitchFamily="34" charset="0"/>
              <a:buChar char="•"/>
            </a:pPr>
            <a:r>
              <a:rPr lang="pt-PT" sz="900" dirty="0" err="1">
                <a:solidFill>
                  <a:schemeClr val="tx1"/>
                </a:solidFill>
              </a:rPr>
              <a:t>Duration</a:t>
            </a:r>
            <a:r>
              <a:rPr lang="pt-PT" sz="900" dirty="0">
                <a:solidFill>
                  <a:schemeClr val="tx1"/>
                </a:solidFill>
              </a:rPr>
              <a:t>: </a:t>
            </a:r>
            <a:r>
              <a:rPr lang="pt-PT" sz="900" dirty="0" err="1">
                <a:solidFill>
                  <a:schemeClr val="tx1"/>
                </a:solidFill>
              </a:rPr>
              <a:t>xxxx</a:t>
            </a:r>
            <a:endParaRPr lang="pt-PT" sz="900" dirty="0">
              <a:solidFill>
                <a:schemeClr val="tx1"/>
              </a:solidFill>
            </a:endParaRPr>
          </a:p>
          <a:p>
            <a:pPr marL="171450" indent="-171450" algn="just">
              <a:buFont typeface="Arial" panose="020B0604020202020204" pitchFamily="34" charset="0"/>
              <a:buChar char="•"/>
            </a:pPr>
            <a:r>
              <a:rPr lang="pt-PT" sz="900" dirty="0" err="1">
                <a:solidFill>
                  <a:schemeClr val="tx1"/>
                </a:solidFill>
              </a:rPr>
              <a:t>Xh</a:t>
            </a:r>
            <a:r>
              <a:rPr lang="pt-PT" sz="900" dirty="0">
                <a:solidFill>
                  <a:schemeClr val="tx1"/>
                </a:solidFill>
              </a:rPr>
              <a:t> </a:t>
            </a:r>
            <a:r>
              <a:rPr lang="pt-PT" sz="900" dirty="0" err="1">
                <a:solidFill>
                  <a:schemeClr val="tx1"/>
                </a:solidFill>
              </a:rPr>
              <a:t>synchronous</a:t>
            </a:r>
            <a:r>
              <a:rPr lang="pt-PT" sz="900" dirty="0">
                <a:solidFill>
                  <a:schemeClr val="tx1"/>
                </a:solidFill>
              </a:rPr>
              <a:t> training (online)</a:t>
            </a:r>
          </a:p>
          <a:p>
            <a:pPr marL="171450" indent="-171450" algn="just">
              <a:buFont typeface="Arial" panose="020B0604020202020204" pitchFamily="34" charset="0"/>
              <a:buChar char="•"/>
            </a:pPr>
            <a:r>
              <a:rPr lang="pt-PT" sz="900" dirty="0" err="1">
                <a:solidFill>
                  <a:schemeClr val="tx1"/>
                </a:solidFill>
              </a:rPr>
              <a:t>Xh</a:t>
            </a:r>
            <a:r>
              <a:rPr lang="pt-PT" sz="900" dirty="0">
                <a:solidFill>
                  <a:schemeClr val="tx1"/>
                </a:solidFill>
              </a:rPr>
              <a:t> self study</a:t>
            </a:r>
          </a:p>
          <a:p>
            <a:pPr marL="171450" indent="-171450" algn="just">
              <a:buFont typeface="Arial" panose="020B0604020202020204" pitchFamily="34" charset="0"/>
              <a:buChar char="•"/>
            </a:pPr>
            <a:r>
              <a:rPr lang="pt-PT" sz="900" dirty="0" err="1">
                <a:solidFill>
                  <a:schemeClr val="tx1"/>
                </a:solidFill>
              </a:rPr>
              <a:t>Xh</a:t>
            </a:r>
            <a:r>
              <a:rPr lang="pt-PT" sz="900" dirty="0">
                <a:solidFill>
                  <a:schemeClr val="tx1"/>
                </a:solidFill>
              </a:rPr>
              <a:t> of practical </a:t>
            </a:r>
            <a:r>
              <a:rPr lang="pt-PT" sz="900" dirty="0" err="1">
                <a:solidFill>
                  <a:schemeClr val="tx1"/>
                </a:solidFill>
              </a:rPr>
              <a:t>work</a:t>
            </a:r>
            <a:r>
              <a:rPr lang="pt-PT" sz="900" dirty="0">
                <a:solidFill>
                  <a:schemeClr val="tx1"/>
                </a:solidFill>
              </a:rPr>
              <a:t> (self-</a:t>
            </a:r>
            <a:r>
              <a:rPr lang="pt-PT" sz="900" dirty="0" err="1">
                <a:solidFill>
                  <a:schemeClr val="tx1"/>
                </a:solidFill>
              </a:rPr>
              <a:t>assessment</a:t>
            </a:r>
            <a:r>
              <a:rPr lang="pt-PT" sz="900" dirty="0">
                <a:solidFill>
                  <a:schemeClr val="tx1"/>
                </a:solidFill>
              </a:rPr>
              <a:t> using HEInnovate for RIS3 + design of the action plan</a:t>
            </a:r>
          </a:p>
        </p:txBody>
      </p:sp>
      <p:sp>
        <p:nvSpPr>
          <p:cNvPr id="40" name="Título 1"/>
          <p:cNvSpPr txBox="1">
            <a:spLocks/>
          </p:cNvSpPr>
          <p:nvPr/>
        </p:nvSpPr>
        <p:spPr>
          <a:xfrm>
            <a:off x="3372588" y="3562950"/>
            <a:ext cx="1623580" cy="192826"/>
          </a:xfrm>
          <a:prstGeom prst="rect">
            <a:avLst/>
          </a:prstGeom>
        </p:spPr>
        <p:txBody>
          <a:bodyPr vert="horz" lIns="34659" tIns="17329" rIns="34659" bIns="17329" rtlCol="0" anchor="ctr">
            <a:norm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1000" b="1" dirty="0">
                <a:solidFill>
                  <a:schemeClr val="accent1"/>
                </a:solidFill>
              </a:rPr>
              <a:t>DATES</a:t>
            </a:r>
          </a:p>
        </p:txBody>
      </p:sp>
      <p:sp>
        <p:nvSpPr>
          <p:cNvPr id="41" name="Título 1"/>
          <p:cNvSpPr txBox="1">
            <a:spLocks/>
          </p:cNvSpPr>
          <p:nvPr/>
        </p:nvSpPr>
        <p:spPr>
          <a:xfrm>
            <a:off x="3377637" y="3777745"/>
            <a:ext cx="1696732" cy="657276"/>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spcAft>
                <a:spcPts val="400"/>
              </a:spcAft>
            </a:pPr>
            <a:r>
              <a:rPr lang="pt-PT" sz="800" b="1" dirty="0">
                <a:solidFill>
                  <a:schemeClr val="tx1"/>
                </a:solidFill>
                <a:latin typeface="+mn-lt"/>
              </a:rPr>
              <a:t>Session #1: </a:t>
            </a:r>
            <a:r>
              <a:rPr lang="pt-PT" sz="800" dirty="0">
                <a:solidFill>
                  <a:schemeClr val="tx1"/>
                </a:solidFill>
                <a:highlight>
                  <a:srgbClr val="FFFF00"/>
                </a:highlight>
              </a:rPr>
              <a:t>xx/xx/xxxx</a:t>
            </a:r>
          </a:p>
          <a:p>
            <a:pPr algn="l">
              <a:spcAft>
                <a:spcPts val="400"/>
              </a:spcAft>
            </a:pPr>
            <a:r>
              <a:rPr lang="pt-PT" sz="800" b="1" dirty="0">
                <a:solidFill>
                  <a:schemeClr val="tx1"/>
                </a:solidFill>
                <a:latin typeface="+mn-lt"/>
              </a:rPr>
              <a:t>Session #2:</a:t>
            </a:r>
            <a:r>
              <a:rPr lang="pt-PT" sz="800" dirty="0">
                <a:solidFill>
                  <a:schemeClr val="tx1"/>
                </a:solidFill>
                <a:latin typeface="+mn-lt"/>
              </a:rPr>
              <a:t> </a:t>
            </a:r>
            <a:r>
              <a:rPr lang="pt-PT" sz="800" dirty="0">
                <a:solidFill>
                  <a:schemeClr val="tx1"/>
                </a:solidFill>
                <a:highlight>
                  <a:srgbClr val="FFFF00"/>
                </a:highlight>
              </a:rPr>
              <a:t>xx/xx/xxxx</a:t>
            </a:r>
          </a:p>
          <a:p>
            <a:pPr algn="l">
              <a:spcAft>
                <a:spcPts val="400"/>
              </a:spcAft>
            </a:pPr>
            <a:r>
              <a:rPr lang="pt-PT" sz="800" b="1" dirty="0">
                <a:solidFill>
                  <a:schemeClr val="tx1"/>
                </a:solidFill>
                <a:latin typeface="+mn-lt"/>
              </a:rPr>
              <a:t>Session #3: </a:t>
            </a:r>
            <a:r>
              <a:rPr lang="pt-PT" sz="800" dirty="0">
                <a:solidFill>
                  <a:schemeClr val="tx1"/>
                </a:solidFill>
                <a:highlight>
                  <a:srgbClr val="FFFF00"/>
                </a:highlight>
              </a:rPr>
              <a:t>xx/xx/xxxx </a:t>
            </a:r>
          </a:p>
        </p:txBody>
      </p:sp>
      <p:sp>
        <p:nvSpPr>
          <p:cNvPr id="42" name="Título 1"/>
          <p:cNvSpPr txBox="1">
            <a:spLocks/>
          </p:cNvSpPr>
          <p:nvPr/>
        </p:nvSpPr>
        <p:spPr>
          <a:xfrm>
            <a:off x="3397988" y="4426731"/>
            <a:ext cx="1623580" cy="219692"/>
          </a:xfrm>
          <a:prstGeom prst="rect">
            <a:avLst/>
          </a:prstGeom>
        </p:spPr>
        <p:txBody>
          <a:bodyPr vert="horz" lIns="34659" tIns="17329" rIns="34659" bIns="17329" rtlCol="0" anchor="ctr">
            <a:normAutofit fontScale="92500"/>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1000" b="1" dirty="0">
                <a:solidFill>
                  <a:schemeClr val="accent1"/>
                </a:solidFill>
              </a:rPr>
              <a:t>PARTICIPATE IN THE COURSE!</a:t>
            </a:r>
          </a:p>
        </p:txBody>
      </p:sp>
      <p:sp>
        <p:nvSpPr>
          <p:cNvPr id="43" name="Título 1"/>
          <p:cNvSpPr txBox="1">
            <a:spLocks/>
          </p:cNvSpPr>
          <p:nvPr/>
        </p:nvSpPr>
        <p:spPr>
          <a:xfrm>
            <a:off x="3544291" y="4682541"/>
            <a:ext cx="1650009" cy="1156029"/>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en-GB" sz="900" b="1" dirty="0">
                <a:solidFill>
                  <a:schemeClr val="tx1"/>
                </a:solidFill>
              </a:rPr>
              <a:t>Do you work in or represent a Higher Education Institution?</a:t>
            </a:r>
          </a:p>
          <a:p>
            <a:pPr algn="l"/>
            <a:endParaRPr lang="en-GB" sz="900" b="1" dirty="0">
              <a:solidFill>
                <a:schemeClr val="tx1"/>
              </a:solidFill>
            </a:endParaRPr>
          </a:p>
          <a:p>
            <a:pPr algn="l"/>
            <a:r>
              <a:rPr lang="en-GB" sz="900" b="1" dirty="0">
                <a:solidFill>
                  <a:schemeClr val="tx1"/>
                </a:solidFill>
              </a:rPr>
              <a:t>Do you want to participate in the course in order to improve the capacity of your HEI to engage in regional innovation strategies?</a:t>
            </a:r>
          </a:p>
          <a:p>
            <a:pPr algn="l"/>
            <a:endParaRPr lang="en-GB" sz="900" b="1" dirty="0">
              <a:solidFill>
                <a:schemeClr val="tx1"/>
              </a:solidFill>
            </a:endParaRPr>
          </a:p>
          <a:p>
            <a:pPr algn="l"/>
            <a:r>
              <a:rPr lang="pt-PT" sz="900" b="1" dirty="0" err="1">
                <a:solidFill>
                  <a:schemeClr val="tx1"/>
                </a:solidFill>
              </a:rPr>
              <a:t>Contact</a:t>
            </a:r>
            <a:r>
              <a:rPr lang="pt-PT" sz="900" b="1" dirty="0">
                <a:solidFill>
                  <a:schemeClr val="tx1"/>
                </a:solidFill>
              </a:rPr>
              <a:t> </a:t>
            </a:r>
            <a:r>
              <a:rPr lang="pt-PT" sz="900" b="1" dirty="0" err="1">
                <a:solidFill>
                  <a:schemeClr val="tx1"/>
                </a:solidFill>
              </a:rPr>
              <a:t>us</a:t>
            </a:r>
            <a:r>
              <a:rPr lang="pt-PT" sz="900" b="1" dirty="0">
                <a:solidFill>
                  <a:schemeClr val="tx1"/>
                </a:solidFill>
              </a:rPr>
              <a:t> for more </a:t>
            </a:r>
            <a:r>
              <a:rPr lang="pt-PT" sz="900" b="1" dirty="0" err="1">
                <a:solidFill>
                  <a:schemeClr val="tx1"/>
                </a:solidFill>
              </a:rPr>
              <a:t>information</a:t>
            </a:r>
            <a:r>
              <a:rPr lang="pt-PT" sz="900" b="1" dirty="0">
                <a:solidFill>
                  <a:schemeClr val="tx1"/>
                </a:solidFill>
              </a:rPr>
              <a:t>: </a:t>
            </a:r>
          </a:p>
          <a:p>
            <a:pPr algn="l"/>
            <a:endParaRPr lang="pt-PT" sz="900" b="1" u="sng" dirty="0">
              <a:solidFill>
                <a:schemeClr val="tx1"/>
              </a:solidFill>
            </a:endParaRPr>
          </a:p>
          <a:p>
            <a:pPr algn="l"/>
            <a:r>
              <a:rPr lang="pt-PT" sz="900" dirty="0">
                <a:solidFill>
                  <a:schemeClr val="tx1"/>
                </a:solidFill>
              </a:rPr>
              <a:t>[</a:t>
            </a:r>
            <a:r>
              <a:rPr lang="pt-PT" sz="900" dirty="0">
                <a:solidFill>
                  <a:schemeClr val="tx1"/>
                </a:solidFill>
                <a:highlight>
                  <a:srgbClr val="FFFF00"/>
                </a:highlight>
              </a:rPr>
              <a:t>E-MAIL OF LOCAL PARTNER REPRESENTATIVE</a:t>
            </a:r>
            <a:r>
              <a:rPr lang="pt-PT" sz="900" dirty="0">
                <a:solidFill>
                  <a:schemeClr val="tx1"/>
                </a:solidFill>
              </a:rPr>
              <a:t>]</a:t>
            </a:r>
          </a:p>
          <a:p>
            <a:pPr algn="l"/>
            <a:endParaRPr lang="pt-PT" sz="900" dirty="0">
              <a:solidFill>
                <a:schemeClr val="tx1"/>
              </a:solidFill>
              <a:latin typeface="+mn-lt"/>
            </a:endParaRPr>
          </a:p>
        </p:txBody>
      </p:sp>
      <p:cxnSp>
        <p:nvCxnSpPr>
          <p:cNvPr id="49" name="Conexão reta 48"/>
          <p:cNvCxnSpPr/>
          <p:nvPr/>
        </p:nvCxnSpPr>
        <p:spPr>
          <a:xfrm>
            <a:off x="3218086" y="2433605"/>
            <a:ext cx="0" cy="3594569"/>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pic>
        <p:nvPicPr>
          <p:cNvPr id="35" name="Picture 34">
            <a:hlinkClick r:id="rId5"/>
            <a:extLst>
              <a:ext uri="{FF2B5EF4-FFF2-40B4-BE49-F238E27FC236}">
                <a16:creationId xmlns:a16="http://schemas.microsoft.com/office/drawing/2014/main" id="{9B1EC871-6336-48E4-A341-920257F385A6}"/>
              </a:ext>
            </a:extLst>
          </p:cNvPr>
          <p:cNvPicPr>
            <a:picLocks noChangeAspect="1"/>
          </p:cNvPicPr>
          <p:nvPr/>
        </p:nvPicPr>
        <p:blipFill>
          <a:blip r:embed="rId6"/>
          <a:stretch>
            <a:fillRect/>
          </a:stretch>
        </p:blipFill>
        <p:spPr>
          <a:xfrm>
            <a:off x="4406502" y="6560250"/>
            <a:ext cx="174680" cy="180000"/>
          </a:xfrm>
          <a:prstGeom prst="rect">
            <a:avLst/>
          </a:prstGeom>
        </p:spPr>
      </p:pic>
      <p:pic>
        <p:nvPicPr>
          <p:cNvPr id="48" name="Picture 47">
            <a:hlinkClick r:id="rId7"/>
            <a:extLst>
              <a:ext uri="{FF2B5EF4-FFF2-40B4-BE49-F238E27FC236}">
                <a16:creationId xmlns:a16="http://schemas.microsoft.com/office/drawing/2014/main" id="{97C1BE66-3020-4A15-B79B-9192646928D5}"/>
              </a:ext>
            </a:extLst>
          </p:cNvPr>
          <p:cNvPicPr>
            <a:picLocks noChangeAspect="1"/>
          </p:cNvPicPr>
          <p:nvPr/>
        </p:nvPicPr>
        <p:blipFill>
          <a:blip r:embed="rId8"/>
          <a:stretch>
            <a:fillRect/>
          </a:stretch>
        </p:blipFill>
        <p:spPr>
          <a:xfrm>
            <a:off x="4112314" y="6566600"/>
            <a:ext cx="169013" cy="180000"/>
          </a:xfrm>
          <a:prstGeom prst="rect">
            <a:avLst/>
          </a:prstGeom>
        </p:spPr>
      </p:pic>
      <p:pic>
        <p:nvPicPr>
          <p:cNvPr id="50" name="Picture 49">
            <a:hlinkClick r:id="rId9"/>
            <a:extLst>
              <a:ext uri="{FF2B5EF4-FFF2-40B4-BE49-F238E27FC236}">
                <a16:creationId xmlns:a16="http://schemas.microsoft.com/office/drawing/2014/main" id="{6D056D9D-4C96-4B6E-BD82-093998CAF631}"/>
              </a:ext>
            </a:extLst>
          </p:cNvPr>
          <p:cNvPicPr>
            <a:picLocks noChangeAspect="1"/>
          </p:cNvPicPr>
          <p:nvPr/>
        </p:nvPicPr>
        <p:blipFill>
          <a:blip r:embed="rId10"/>
          <a:stretch>
            <a:fillRect/>
          </a:stretch>
        </p:blipFill>
        <p:spPr>
          <a:xfrm>
            <a:off x="4713435" y="6566600"/>
            <a:ext cx="170886" cy="180000"/>
          </a:xfrm>
          <a:prstGeom prst="rect">
            <a:avLst/>
          </a:prstGeom>
        </p:spPr>
      </p:pic>
      <p:sp>
        <p:nvSpPr>
          <p:cNvPr id="52" name="CaixaDeTexto 13">
            <a:extLst>
              <a:ext uri="{FF2B5EF4-FFF2-40B4-BE49-F238E27FC236}">
                <a16:creationId xmlns:a16="http://schemas.microsoft.com/office/drawing/2014/main" id="{77009F70-A87F-4EBF-BC2D-F637B4978B0F}"/>
              </a:ext>
            </a:extLst>
          </p:cNvPr>
          <p:cNvSpPr txBox="1"/>
          <p:nvPr/>
        </p:nvSpPr>
        <p:spPr>
          <a:xfrm>
            <a:off x="1844964" y="7021407"/>
            <a:ext cx="3131488" cy="477054"/>
          </a:xfrm>
          <a:prstGeom prst="rect">
            <a:avLst/>
          </a:prstGeom>
          <a:noFill/>
        </p:spPr>
        <p:txBody>
          <a:bodyPr wrap="square" rtlCol="0">
            <a:spAutoFit/>
          </a:bodyPr>
          <a:lstStyle/>
          <a:p>
            <a:pPr algn="just"/>
            <a:r>
              <a:rPr lang="en-US" sz="500" dirty="0"/>
              <a:t>T</a:t>
            </a:r>
            <a:r>
              <a:rPr lang="en-US" sz="500" dirty="0">
                <a:hlinkClick r:id="rId11">
                  <a:extLst>
                    <a:ext uri="{A12FA001-AC4F-418D-AE19-62706E023703}">
                      <ahyp:hlinkClr xmlns:ahyp="http://schemas.microsoft.com/office/drawing/2018/hyperlinkcolor" val="tx"/>
                    </a:ext>
                  </a:extLst>
                </a:hlinkClick>
              </a:rPr>
              <a:t>he European Commission support for</a:t>
            </a:r>
            <a:r>
              <a:rPr lang="en-US" sz="500" dirty="0"/>
              <a:t> the production of this publication does not constitute an endorsement of the contents, which reflects the views only of the authors, and the Commission cannot be held responsible for any use which may be made of the information contained therein. (Project Nº.: 612903-EPP-1-2019-1-PT-EPPKA3-PI-FORWARD)</a:t>
            </a:r>
            <a:endParaRPr lang="pt-PT" sz="500" dirty="0"/>
          </a:p>
          <a:p>
            <a:endParaRPr lang="pt-PT" sz="500" dirty="0"/>
          </a:p>
        </p:txBody>
      </p:sp>
      <p:pic>
        <p:nvPicPr>
          <p:cNvPr id="3" name="Picture 2">
            <a:extLst>
              <a:ext uri="{FF2B5EF4-FFF2-40B4-BE49-F238E27FC236}">
                <a16:creationId xmlns:a16="http://schemas.microsoft.com/office/drawing/2014/main" id="{EC018FE6-2D44-4A3C-AA62-235FA6E892AB}"/>
              </a:ext>
            </a:extLst>
          </p:cNvPr>
          <p:cNvPicPr>
            <a:picLocks noChangeAspect="1"/>
          </p:cNvPicPr>
          <p:nvPr/>
        </p:nvPicPr>
        <p:blipFill>
          <a:blip r:embed="rId12"/>
          <a:stretch>
            <a:fillRect/>
          </a:stretch>
        </p:blipFill>
        <p:spPr>
          <a:xfrm>
            <a:off x="3385532" y="4684174"/>
            <a:ext cx="152409" cy="144000"/>
          </a:xfrm>
          <a:prstGeom prst="rect">
            <a:avLst/>
          </a:prstGeom>
        </p:spPr>
      </p:pic>
      <p:pic>
        <p:nvPicPr>
          <p:cNvPr id="29" name="Picture 28">
            <a:extLst>
              <a:ext uri="{FF2B5EF4-FFF2-40B4-BE49-F238E27FC236}">
                <a16:creationId xmlns:a16="http://schemas.microsoft.com/office/drawing/2014/main" id="{924BC9F3-5B0A-47C9-B0F4-13E4F6A706D5}"/>
              </a:ext>
            </a:extLst>
          </p:cNvPr>
          <p:cNvPicPr>
            <a:picLocks noChangeAspect="1"/>
          </p:cNvPicPr>
          <p:nvPr/>
        </p:nvPicPr>
        <p:blipFill>
          <a:blip r:embed="rId12"/>
          <a:stretch>
            <a:fillRect/>
          </a:stretch>
        </p:blipFill>
        <p:spPr>
          <a:xfrm>
            <a:off x="3391882" y="5058000"/>
            <a:ext cx="152409" cy="144000"/>
          </a:xfrm>
          <a:prstGeom prst="rect">
            <a:avLst/>
          </a:prstGeom>
        </p:spPr>
      </p:pic>
      <p:pic>
        <p:nvPicPr>
          <p:cNvPr id="30" name="Picture 29">
            <a:extLst>
              <a:ext uri="{FF2B5EF4-FFF2-40B4-BE49-F238E27FC236}">
                <a16:creationId xmlns:a16="http://schemas.microsoft.com/office/drawing/2014/main" id="{4752F170-3E13-4A2B-B11D-CE2876ECE0C1}"/>
              </a:ext>
            </a:extLst>
          </p:cNvPr>
          <p:cNvPicPr>
            <a:picLocks noChangeAspect="1"/>
          </p:cNvPicPr>
          <p:nvPr/>
        </p:nvPicPr>
        <p:blipFill>
          <a:blip r:embed="rId12"/>
          <a:stretch>
            <a:fillRect/>
          </a:stretch>
        </p:blipFill>
        <p:spPr>
          <a:xfrm>
            <a:off x="3385531" y="5557117"/>
            <a:ext cx="152409" cy="144000"/>
          </a:xfrm>
          <a:prstGeom prst="rect">
            <a:avLst/>
          </a:prstGeom>
        </p:spPr>
      </p:pic>
      <p:sp>
        <p:nvSpPr>
          <p:cNvPr id="4" name="Rectangle 3">
            <a:extLst>
              <a:ext uri="{FF2B5EF4-FFF2-40B4-BE49-F238E27FC236}">
                <a16:creationId xmlns:a16="http://schemas.microsoft.com/office/drawing/2014/main" id="{DB08C249-029D-4240-9BA4-AE3ABCF4065B}"/>
              </a:ext>
            </a:extLst>
          </p:cNvPr>
          <p:cNvSpPr/>
          <p:nvPr/>
        </p:nvSpPr>
        <p:spPr>
          <a:xfrm>
            <a:off x="-1" y="6257058"/>
            <a:ext cx="5327647" cy="2228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900" dirty="0"/>
          </a:p>
        </p:txBody>
      </p:sp>
      <p:sp>
        <p:nvSpPr>
          <p:cNvPr id="45" name="Título 1"/>
          <p:cNvSpPr txBox="1">
            <a:spLocks/>
          </p:cNvSpPr>
          <p:nvPr/>
        </p:nvSpPr>
        <p:spPr>
          <a:xfrm>
            <a:off x="355967" y="6299898"/>
            <a:ext cx="1466884" cy="166465"/>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pt-PT" sz="700" b="1" dirty="0">
                <a:solidFill>
                  <a:schemeClr val="bg1"/>
                </a:solidFill>
                <a:latin typeface="+mn-lt"/>
              </a:rPr>
              <a:t>RE-ACT Consortium</a:t>
            </a:r>
          </a:p>
        </p:txBody>
      </p:sp>
      <p:sp>
        <p:nvSpPr>
          <p:cNvPr id="34" name="Título 1">
            <a:extLst>
              <a:ext uri="{FF2B5EF4-FFF2-40B4-BE49-F238E27FC236}">
                <a16:creationId xmlns:a16="http://schemas.microsoft.com/office/drawing/2014/main" id="{A2395734-419C-4A77-93A9-AC9B8E9A5E2D}"/>
              </a:ext>
            </a:extLst>
          </p:cNvPr>
          <p:cNvSpPr txBox="1">
            <a:spLocks/>
          </p:cNvSpPr>
          <p:nvPr/>
        </p:nvSpPr>
        <p:spPr>
          <a:xfrm>
            <a:off x="3956316" y="6325298"/>
            <a:ext cx="1188000" cy="473834"/>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pt-PT" sz="700" b="1" dirty="0">
                <a:solidFill>
                  <a:schemeClr val="bg1"/>
                </a:solidFill>
                <a:latin typeface="+mn-lt"/>
              </a:rPr>
              <a:t>      SOCIAL MEDIA</a:t>
            </a:r>
          </a:p>
        </p:txBody>
      </p:sp>
      <p:pic>
        <p:nvPicPr>
          <p:cNvPr id="31" name="Picture 30" descr="Graphical user interface&#10;&#10;Description automatically generated with medium confidence">
            <a:extLst>
              <a:ext uri="{FF2B5EF4-FFF2-40B4-BE49-F238E27FC236}">
                <a16:creationId xmlns:a16="http://schemas.microsoft.com/office/drawing/2014/main" id="{D57D0A92-FD70-265B-988C-45D68E9F4035}"/>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84523" y="6509203"/>
            <a:ext cx="3575216" cy="558745"/>
          </a:xfrm>
          <a:prstGeom prst="rect">
            <a:avLst/>
          </a:prstGeom>
        </p:spPr>
      </p:pic>
      <p:sp>
        <p:nvSpPr>
          <p:cNvPr id="32" name="Título 1">
            <a:extLst>
              <a:ext uri="{FF2B5EF4-FFF2-40B4-BE49-F238E27FC236}">
                <a16:creationId xmlns:a16="http://schemas.microsoft.com/office/drawing/2014/main" id="{4D090060-A1B0-E458-8914-0492D9C5AA27}"/>
              </a:ext>
            </a:extLst>
          </p:cNvPr>
          <p:cNvSpPr txBox="1">
            <a:spLocks/>
          </p:cNvSpPr>
          <p:nvPr/>
        </p:nvSpPr>
        <p:spPr>
          <a:xfrm>
            <a:off x="1580068" y="6269944"/>
            <a:ext cx="2279671" cy="196419"/>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ctr"/>
            <a:r>
              <a:rPr lang="pt-PT" sz="800" b="1" dirty="0">
                <a:hlinkClick r:id="rId14"/>
              </a:rPr>
              <a:t>HEInnovate for RIS3: http://ris3heinnovate.eu</a:t>
            </a:r>
            <a:r>
              <a:rPr lang="pt-PT" sz="800" dirty="0">
                <a:hlinkClick r:id="rId14"/>
              </a:rPr>
              <a:t>/</a:t>
            </a:r>
            <a:endParaRPr lang="pt-PT" sz="800" dirty="0"/>
          </a:p>
        </p:txBody>
      </p:sp>
      <p:sp>
        <p:nvSpPr>
          <p:cNvPr id="33" name="TextBox 32">
            <a:extLst>
              <a:ext uri="{FF2B5EF4-FFF2-40B4-BE49-F238E27FC236}">
                <a16:creationId xmlns:a16="http://schemas.microsoft.com/office/drawing/2014/main" id="{4F5ADD14-BD65-9AF9-1688-46D285DBD0ED}"/>
              </a:ext>
            </a:extLst>
          </p:cNvPr>
          <p:cNvSpPr txBox="1"/>
          <p:nvPr/>
        </p:nvSpPr>
        <p:spPr>
          <a:xfrm>
            <a:off x="3382139" y="1311307"/>
            <a:ext cx="2036905" cy="189283"/>
          </a:xfrm>
          <a:prstGeom prst="rect">
            <a:avLst/>
          </a:prstGeom>
          <a:noFill/>
        </p:spPr>
        <p:txBody>
          <a:bodyPr wrap="square" rtlCol="0">
            <a:spAutoFit/>
          </a:bodyPr>
          <a:lstStyle/>
          <a:p>
            <a:pPr algn="ctr" defTabSz="685800">
              <a:lnSpc>
                <a:spcPct val="90000"/>
              </a:lnSpc>
              <a:spcBef>
                <a:spcPct val="0"/>
              </a:spcBef>
            </a:pPr>
            <a:r>
              <a:rPr lang="en-GB" sz="700" b="1" dirty="0">
                <a:latin typeface="+mj-lt"/>
                <a:ea typeface="+mj-ea"/>
                <a:cs typeface="+mj-cs"/>
                <a:hlinkClick r:id="rId15">
                  <a:extLst>
                    <a:ext uri="{A12FA001-AC4F-418D-AE19-62706E023703}">
                      <ahyp:hlinkClr xmlns:ahyp="http://schemas.microsoft.com/office/drawing/2018/hyperlinkcolor" val="tx"/>
                    </a:ext>
                  </a:extLst>
                </a:hlinkClick>
              </a:rPr>
              <a:t>http://ris3heinnovate.eu/</a:t>
            </a:r>
            <a:endParaRPr lang="pt-PT" sz="700" b="1" dirty="0">
              <a:latin typeface="+mj-lt"/>
              <a:ea typeface="+mj-ea"/>
              <a:cs typeface="+mj-cs"/>
            </a:endParaRPr>
          </a:p>
        </p:txBody>
      </p:sp>
    </p:spTree>
    <p:extLst>
      <p:ext uri="{BB962C8B-B14F-4D97-AF65-F5344CB8AC3E}">
        <p14:creationId xmlns:p14="http://schemas.microsoft.com/office/powerpoint/2010/main" val="3098715612"/>
      </p:ext>
    </p:extLst>
  </p:cSld>
  <p:clrMapOvr>
    <a:masterClrMapping/>
  </p:clrMapOvr>
</p:sld>
</file>

<file path=ppt/theme/theme1.xml><?xml version="1.0" encoding="utf-8"?>
<a:theme xmlns:a="http://schemas.openxmlformats.org/drawingml/2006/main" name="Tema do Office">
  <a:themeElements>
    <a:clrScheme name="re-act">
      <a:dk1>
        <a:srgbClr val="171616"/>
      </a:dk1>
      <a:lt1>
        <a:sysClr val="window" lastClr="FFFFFF"/>
      </a:lt1>
      <a:dk2>
        <a:srgbClr val="7F7F7F"/>
      </a:dk2>
      <a:lt2>
        <a:srgbClr val="E7E6E6"/>
      </a:lt2>
      <a:accent1>
        <a:srgbClr val="D62565"/>
      </a:accent1>
      <a:accent2>
        <a:srgbClr val="FFBD29"/>
      </a:accent2>
      <a:accent3>
        <a:srgbClr val="3D6AE8"/>
      </a:accent3>
      <a:accent4>
        <a:srgbClr val="EA86AA"/>
      </a:accent4>
      <a:accent5>
        <a:srgbClr val="FFDA89"/>
      </a:accent5>
      <a:accent6>
        <a:srgbClr val="87A3F1"/>
      </a:accent6>
      <a:hlink>
        <a:srgbClr val="FFFFFF"/>
      </a:hlink>
      <a:folHlink>
        <a:srgbClr val="3D6AE8"/>
      </a:folHlink>
    </a:clrScheme>
    <a:fontScheme name="RE-ACT">
      <a:majorFont>
        <a:latin typeface="GT Walsheim Bold"/>
        <a:ea typeface=""/>
        <a:cs typeface=""/>
      </a:majorFont>
      <a:minorFont>
        <a:latin typeface="Helvetica"/>
        <a:ea typeface=""/>
        <a:cs typeface=""/>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512</TotalTime>
  <Words>410</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GT Walsheim Bold</vt:lpstr>
      <vt:lpstr>Helvetica</vt:lpstr>
      <vt:lpstr>Tema do Office</vt:lpstr>
      <vt:lpstr>PowerPoint Presentation</vt:lpstr>
    </vt:vector>
  </TitlesOfParts>
  <Company>INOVA+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INOVA+</dc:creator>
  <cp:lastModifiedBy>Ana Ribeiro</cp:lastModifiedBy>
  <cp:revision>59</cp:revision>
  <dcterms:created xsi:type="dcterms:W3CDTF">2020-01-03T10:11:57Z</dcterms:created>
  <dcterms:modified xsi:type="dcterms:W3CDTF">2022-05-10T14:44:43Z</dcterms:modified>
</cp:coreProperties>
</file>