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
  </p:handoutMasterIdLst>
  <p:sldIdLst>
    <p:sldId id="256" r:id="rId2"/>
  </p:sldIdLst>
  <p:sldSz cx="5327650" cy="7559675"/>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D29"/>
    <a:srgbClr val="1273B1"/>
    <a:srgbClr val="12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2" autoAdjust="0"/>
    <p:restoredTop sz="94660"/>
  </p:normalViewPr>
  <p:slideViewPr>
    <p:cSldViewPr snapToGrid="0">
      <p:cViewPr>
        <p:scale>
          <a:sx n="150" d="100"/>
          <a:sy n="150" d="100"/>
        </p:scale>
        <p:origin x="672" y="-4080"/>
      </p:cViewPr>
      <p:guideLst/>
    </p:cSldViewPr>
  </p:slideViewPr>
  <p:notesTextViewPr>
    <p:cViewPr>
      <p:scale>
        <a:sx n="3" d="2"/>
        <a:sy n="3" d="2"/>
      </p:scale>
      <p:origin x="0" y="0"/>
    </p:cViewPr>
  </p:notesTextViewPr>
  <p:notesViewPr>
    <p:cSldViewPr snapToGrid="0">
      <p:cViewPr varScale="1">
        <p:scale>
          <a:sx n="90" d="100"/>
          <a:sy n="90" d="100"/>
        </p:scale>
        <p:origin x="3768" y="53"/>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Geraldes" userId="d8a2f083-7ce4-4903-93ac-a0ac723d7f7e" providerId="ADAL" clId="{4AD4BF91-F82A-4B6F-B097-EB3ED1ACCCC6}"/>
    <pc:docChg chg="modSld">
      <pc:chgData name="João Geraldes" userId="d8a2f083-7ce4-4903-93ac-a0ac723d7f7e" providerId="ADAL" clId="{4AD4BF91-F82A-4B6F-B097-EB3ED1ACCCC6}" dt="2022-02-28T16:03:43.052" v="13" actId="123"/>
      <pc:docMkLst>
        <pc:docMk/>
      </pc:docMkLst>
      <pc:sldChg chg="modSp mod">
        <pc:chgData name="João Geraldes" userId="d8a2f083-7ce4-4903-93ac-a0ac723d7f7e" providerId="ADAL" clId="{4AD4BF91-F82A-4B6F-B097-EB3ED1ACCCC6}" dt="2022-02-28T16:03:43.052" v="13" actId="123"/>
        <pc:sldMkLst>
          <pc:docMk/>
          <pc:sldMk cId="3098715612" sldId="256"/>
        </pc:sldMkLst>
        <pc:spChg chg="mod">
          <ac:chgData name="João Geraldes" userId="d8a2f083-7ce4-4903-93ac-a0ac723d7f7e" providerId="ADAL" clId="{4AD4BF91-F82A-4B6F-B097-EB3ED1ACCCC6}" dt="2022-02-28T16:02:26.850" v="0" actId="1076"/>
          <ac:spMkLst>
            <pc:docMk/>
            <pc:sldMk cId="3098715612" sldId="256"/>
            <ac:spMk id="40" creationId="{00000000-0000-0000-0000-000000000000}"/>
          </ac:spMkLst>
        </pc:spChg>
        <pc:spChg chg="mod">
          <ac:chgData name="João Geraldes" userId="d8a2f083-7ce4-4903-93ac-a0ac723d7f7e" providerId="ADAL" clId="{4AD4BF91-F82A-4B6F-B097-EB3ED1ACCCC6}" dt="2022-02-28T16:02:46.523" v="2" actId="6549"/>
          <ac:spMkLst>
            <pc:docMk/>
            <pc:sldMk cId="3098715612" sldId="256"/>
            <ac:spMk id="41" creationId="{00000000-0000-0000-0000-000000000000}"/>
          </ac:spMkLst>
        </pc:spChg>
        <pc:spChg chg="mod">
          <ac:chgData name="João Geraldes" userId="d8a2f083-7ce4-4903-93ac-a0ac723d7f7e" providerId="ADAL" clId="{4AD4BF91-F82A-4B6F-B097-EB3ED1ACCCC6}" dt="2022-02-28T16:03:18.046" v="8" actId="1076"/>
          <ac:spMkLst>
            <pc:docMk/>
            <pc:sldMk cId="3098715612" sldId="256"/>
            <ac:spMk id="42" creationId="{00000000-0000-0000-0000-000000000000}"/>
          </ac:spMkLst>
        </pc:spChg>
        <pc:spChg chg="mod">
          <ac:chgData name="João Geraldes" userId="d8a2f083-7ce4-4903-93ac-a0ac723d7f7e" providerId="ADAL" clId="{4AD4BF91-F82A-4B6F-B097-EB3ED1ACCCC6}" dt="2022-02-28T16:03:43.052" v="13" actId="123"/>
          <ac:spMkLst>
            <pc:docMk/>
            <pc:sldMk cId="3098715612" sldId="256"/>
            <ac:spMk id="43" creationId="{00000000-0000-0000-0000-000000000000}"/>
          </ac:spMkLst>
        </pc:spChg>
        <pc:picChg chg="mod">
          <ac:chgData name="João Geraldes" userId="d8a2f083-7ce4-4903-93ac-a0ac723d7f7e" providerId="ADAL" clId="{4AD4BF91-F82A-4B6F-B097-EB3ED1ACCCC6}" dt="2022-02-28T16:03:27.833" v="10" actId="1076"/>
          <ac:picMkLst>
            <pc:docMk/>
            <pc:sldMk cId="3098715612" sldId="256"/>
            <ac:picMk id="3" creationId="{EC018FE6-2D44-4A3C-AA62-235FA6E892AB}"/>
          </ac:picMkLst>
        </pc:picChg>
        <pc:picChg chg="mod">
          <ac:chgData name="João Geraldes" userId="d8a2f083-7ce4-4903-93ac-a0ac723d7f7e" providerId="ADAL" clId="{4AD4BF91-F82A-4B6F-B097-EB3ED1ACCCC6}" dt="2022-02-28T16:03:33.232" v="11" actId="1076"/>
          <ac:picMkLst>
            <pc:docMk/>
            <pc:sldMk cId="3098715612" sldId="256"/>
            <ac:picMk id="30" creationId="{4752F170-3E13-4A2B-B11D-CE2876ECE0C1}"/>
          </ac:picMkLst>
        </pc:picChg>
      </pc:sldChg>
    </pc:docChg>
  </pc:docChgLst>
  <pc:docChgLst>
    <pc:chgData name="João Geraldes" userId="d8a2f083-7ce4-4903-93ac-a0ac723d7f7e" providerId="ADAL" clId="{497394B7-85DB-4632-BB21-571444E49827}"/>
    <pc:docChg chg="undo custSel modSld">
      <pc:chgData name="João Geraldes" userId="d8a2f083-7ce4-4903-93ac-a0ac723d7f7e" providerId="ADAL" clId="{497394B7-85DB-4632-BB21-571444E49827}" dt="2022-04-13T08:41:20.150" v="83" actId="3626"/>
      <pc:docMkLst>
        <pc:docMk/>
      </pc:docMkLst>
      <pc:sldChg chg="addSp delSp modSp mod">
        <pc:chgData name="João Geraldes" userId="d8a2f083-7ce4-4903-93ac-a0ac723d7f7e" providerId="ADAL" clId="{497394B7-85DB-4632-BB21-571444E49827}" dt="2022-04-13T08:41:20.150" v="83" actId="3626"/>
        <pc:sldMkLst>
          <pc:docMk/>
          <pc:sldMk cId="3098715612" sldId="256"/>
        </pc:sldMkLst>
        <pc:spChg chg="mod">
          <ac:chgData name="João Geraldes" userId="d8a2f083-7ce4-4903-93ac-a0ac723d7f7e" providerId="ADAL" clId="{497394B7-85DB-4632-BB21-571444E49827}" dt="2022-04-13T08:16:03.156" v="35" actId="6549"/>
          <ac:spMkLst>
            <pc:docMk/>
            <pc:sldMk cId="3098715612" sldId="256"/>
            <ac:spMk id="4" creationId="{DB08C249-029D-4240-9BA4-AE3ABCF4065B}"/>
          </ac:spMkLst>
        </pc:spChg>
        <pc:spChg chg="add mod">
          <ac:chgData name="João Geraldes" userId="d8a2f083-7ce4-4903-93ac-a0ac723d7f7e" providerId="ADAL" clId="{497394B7-85DB-4632-BB21-571444E49827}" dt="2022-04-13T08:15:23.251" v="32"/>
          <ac:spMkLst>
            <pc:docMk/>
            <pc:sldMk cId="3098715612" sldId="256"/>
            <ac:spMk id="25" creationId="{D1D8D1C6-BFC8-44B9-94F0-F18A98843E30}"/>
          </ac:spMkLst>
        </pc:spChg>
        <pc:spChg chg="add mod">
          <ac:chgData name="João Geraldes" userId="d8a2f083-7ce4-4903-93ac-a0ac723d7f7e" providerId="ADAL" clId="{497394B7-85DB-4632-BB21-571444E49827}" dt="2022-04-13T08:41:20.150" v="83" actId="3626"/>
          <ac:spMkLst>
            <pc:docMk/>
            <pc:sldMk cId="3098715612" sldId="256"/>
            <ac:spMk id="26" creationId="{3EB92D49-7B1C-40C6-9053-25B73E2F8BCB}"/>
          </ac:spMkLst>
        </pc:spChg>
        <pc:spChg chg="add mod">
          <ac:chgData name="João Geraldes" userId="d8a2f083-7ce4-4903-93ac-a0ac723d7f7e" providerId="ADAL" clId="{497394B7-85DB-4632-BB21-571444E49827}" dt="2022-04-13T08:24:03.085" v="72" actId="1076"/>
          <ac:spMkLst>
            <pc:docMk/>
            <pc:sldMk cId="3098715612" sldId="256"/>
            <ac:spMk id="31" creationId="{6B4143AC-C565-4360-8C7A-DDBF6B8D3ABC}"/>
          </ac:spMkLst>
        </pc:spChg>
        <pc:spChg chg="add mod">
          <ac:chgData name="João Geraldes" userId="d8a2f083-7ce4-4903-93ac-a0ac723d7f7e" providerId="ADAL" clId="{497394B7-85DB-4632-BB21-571444E49827}" dt="2022-04-13T08:24:26.104" v="82" actId="1035"/>
          <ac:spMkLst>
            <pc:docMk/>
            <pc:sldMk cId="3098715612" sldId="256"/>
            <ac:spMk id="32" creationId="{4EAA327A-44C8-4DE0-AC5F-7D4AA6096AE3}"/>
          </ac:spMkLst>
        </pc:spChg>
        <pc:spChg chg="del mod">
          <ac:chgData name="João Geraldes" userId="d8a2f083-7ce4-4903-93ac-a0ac723d7f7e" providerId="ADAL" clId="{497394B7-85DB-4632-BB21-571444E49827}" dt="2022-04-13T08:24:20.275" v="73" actId="478"/>
          <ac:spMkLst>
            <pc:docMk/>
            <pc:sldMk cId="3098715612" sldId="256"/>
            <ac:spMk id="34" creationId="{A2395734-419C-4A77-93A9-AC9B8E9A5E2D}"/>
          </ac:spMkLst>
        </pc:spChg>
        <pc:spChg chg="mod">
          <ac:chgData name="João Geraldes" userId="d8a2f083-7ce4-4903-93ac-a0ac723d7f7e" providerId="ADAL" clId="{497394B7-85DB-4632-BB21-571444E49827}" dt="2022-04-13T08:15:46.073" v="34" actId="1076"/>
          <ac:spMkLst>
            <pc:docMk/>
            <pc:sldMk cId="3098715612" sldId="256"/>
            <ac:spMk id="36" creationId="{00000000-0000-0000-0000-000000000000}"/>
          </ac:spMkLst>
        </pc:spChg>
        <pc:spChg chg="mod">
          <ac:chgData name="João Geraldes" userId="d8a2f083-7ce4-4903-93ac-a0ac723d7f7e" providerId="ADAL" clId="{497394B7-85DB-4632-BB21-571444E49827}" dt="2022-04-13T08:23:08.840" v="51" actId="255"/>
          <ac:spMkLst>
            <pc:docMk/>
            <pc:sldMk cId="3098715612" sldId="256"/>
            <ac:spMk id="41" creationId="{00000000-0000-0000-0000-000000000000}"/>
          </ac:spMkLst>
        </pc:spChg>
        <pc:spChg chg="mod">
          <ac:chgData name="João Geraldes" userId="d8a2f083-7ce4-4903-93ac-a0ac723d7f7e" providerId="ADAL" clId="{497394B7-85DB-4632-BB21-571444E49827}" dt="2022-04-13T08:22:52.504" v="50" actId="14100"/>
          <ac:spMkLst>
            <pc:docMk/>
            <pc:sldMk cId="3098715612" sldId="256"/>
            <ac:spMk id="42" creationId="{00000000-0000-0000-0000-000000000000}"/>
          </ac:spMkLst>
        </pc:spChg>
        <pc:spChg chg="del mod">
          <ac:chgData name="João Geraldes" userId="d8a2f083-7ce4-4903-93ac-a0ac723d7f7e" providerId="ADAL" clId="{497394B7-85DB-4632-BB21-571444E49827}" dt="2022-04-13T08:23:45.887" v="53" actId="478"/>
          <ac:spMkLst>
            <pc:docMk/>
            <pc:sldMk cId="3098715612" sldId="256"/>
            <ac:spMk id="45" creationId="{00000000-0000-0000-0000-000000000000}"/>
          </ac:spMkLst>
        </pc:spChg>
        <pc:spChg chg="mod">
          <ac:chgData name="João Geraldes" userId="d8a2f083-7ce4-4903-93ac-a0ac723d7f7e" providerId="ADAL" clId="{497394B7-85DB-4632-BB21-571444E49827}" dt="2022-04-13T08:18:47.851" v="45" actId="108"/>
          <ac:spMkLst>
            <pc:docMk/>
            <pc:sldMk cId="3098715612" sldId="256"/>
            <ac:spMk id="52" creationId="{77009F70-A87F-4EBF-BC2D-F637B4978B0F}"/>
          </ac:spMkLst>
        </pc:spChg>
        <pc:picChg chg="add mod">
          <ac:chgData name="João Geraldes" userId="d8a2f083-7ce4-4903-93ac-a0ac723d7f7e" providerId="ADAL" clId="{497394B7-85DB-4632-BB21-571444E49827}" dt="2022-04-13T08:17:37.354" v="42"/>
          <ac:picMkLst>
            <pc:docMk/>
            <pc:sldMk cId="3098715612" sldId="256"/>
            <ac:picMk id="27" creationId="{500C8D0D-89B5-4DED-93CD-EF78ABF4DFC0}"/>
          </ac:picMkLst>
        </pc:picChg>
        <pc:picChg chg="add mod">
          <ac:chgData name="João Geraldes" userId="d8a2f083-7ce4-4903-93ac-a0ac723d7f7e" providerId="ADAL" clId="{497394B7-85DB-4632-BB21-571444E49827}" dt="2022-04-13T08:17:42.467" v="43"/>
          <ac:picMkLst>
            <pc:docMk/>
            <pc:sldMk cId="3098715612" sldId="256"/>
            <ac:picMk id="28" creationId="{A06F0EE9-2594-49D9-9E15-B4F11344DBDD}"/>
          </ac:picMkLst>
        </pc:picChg>
        <pc:picChg chg="add mod">
          <ac:chgData name="João Geraldes" userId="d8a2f083-7ce4-4903-93ac-a0ac723d7f7e" providerId="ADAL" clId="{497394B7-85DB-4632-BB21-571444E49827}" dt="2022-04-13T08:17:46.848" v="44"/>
          <ac:picMkLst>
            <pc:docMk/>
            <pc:sldMk cId="3098715612" sldId="256"/>
            <ac:picMk id="29" creationId="{27CBB623-24B8-4C80-BB26-8B02AE2AA169}"/>
          </ac:picMkLst>
        </pc:picChg>
        <pc:picChg chg="del">
          <ac:chgData name="João Geraldes" userId="d8a2f083-7ce4-4903-93ac-a0ac723d7f7e" providerId="ADAL" clId="{497394B7-85DB-4632-BB21-571444E49827}" dt="2022-04-13T08:17:21.036" v="40" actId="478"/>
          <ac:picMkLst>
            <pc:docMk/>
            <pc:sldMk cId="3098715612" sldId="256"/>
            <ac:picMk id="35" creationId="{9B1EC871-6336-48E4-A341-920257F385A6}"/>
          </ac:picMkLst>
        </pc:picChg>
        <pc:picChg chg="del mod">
          <ac:chgData name="João Geraldes" userId="d8a2f083-7ce4-4903-93ac-a0ac723d7f7e" providerId="ADAL" clId="{497394B7-85DB-4632-BB21-571444E49827}" dt="2022-04-13T08:17:19.502" v="39" actId="478"/>
          <ac:picMkLst>
            <pc:docMk/>
            <pc:sldMk cId="3098715612" sldId="256"/>
            <ac:picMk id="48" creationId="{97C1BE66-3020-4A15-B79B-9192646928D5}"/>
          </ac:picMkLst>
        </pc:picChg>
        <pc:picChg chg="del mod">
          <ac:chgData name="João Geraldes" userId="d8a2f083-7ce4-4903-93ac-a0ac723d7f7e" providerId="ADAL" clId="{497394B7-85DB-4632-BB21-571444E49827}" dt="2022-04-13T08:17:24.076" v="41" actId="478"/>
          <ac:picMkLst>
            <pc:docMk/>
            <pc:sldMk cId="3098715612" sldId="256"/>
            <ac:picMk id="50" creationId="{6D056D9D-4C96-4B6E-BD82-093998CAF631}"/>
          </ac:picMkLst>
        </pc:picChg>
      </pc:sldChg>
    </pc:docChg>
  </pc:docChgLst>
  <pc:docChgLst>
    <pc:chgData name="João Geraldes" userId="d8a2f083-7ce4-4903-93ac-a0ac723d7f7e" providerId="ADAL" clId="{27578FFE-5F47-46D0-87E5-15B843B32138}"/>
    <pc:docChg chg="undo custSel modSld">
      <pc:chgData name="João Geraldes" userId="d8a2f083-7ce4-4903-93ac-a0ac723d7f7e" providerId="ADAL" clId="{27578FFE-5F47-46D0-87E5-15B843B32138}" dt="2022-02-28T15:59:30.330" v="274" actId="6549"/>
      <pc:docMkLst>
        <pc:docMk/>
      </pc:docMkLst>
      <pc:sldChg chg="addSp delSp modSp mod">
        <pc:chgData name="João Geraldes" userId="d8a2f083-7ce4-4903-93ac-a0ac723d7f7e" providerId="ADAL" clId="{27578FFE-5F47-46D0-87E5-15B843B32138}" dt="2022-02-28T15:59:30.330" v="274" actId="6549"/>
        <pc:sldMkLst>
          <pc:docMk/>
          <pc:sldMk cId="3098715612" sldId="256"/>
        </pc:sldMkLst>
        <pc:spChg chg="mod">
          <ac:chgData name="João Geraldes" userId="d8a2f083-7ce4-4903-93ac-a0ac723d7f7e" providerId="ADAL" clId="{27578FFE-5F47-46D0-87E5-15B843B32138}" dt="2022-02-28T15:39:55.977" v="12"/>
          <ac:spMkLst>
            <pc:docMk/>
            <pc:sldMk cId="3098715612" sldId="256"/>
            <ac:spMk id="36" creationId="{00000000-0000-0000-0000-000000000000}"/>
          </ac:spMkLst>
        </pc:spChg>
        <pc:spChg chg="mod">
          <ac:chgData name="João Geraldes" userId="d8a2f083-7ce4-4903-93ac-a0ac723d7f7e" providerId="ADAL" clId="{27578FFE-5F47-46D0-87E5-15B843B32138}" dt="2022-02-28T15:49:52.183" v="183" actId="108"/>
          <ac:spMkLst>
            <pc:docMk/>
            <pc:sldMk cId="3098715612" sldId="256"/>
            <ac:spMk id="37" creationId="{00000000-0000-0000-0000-000000000000}"/>
          </ac:spMkLst>
        </pc:spChg>
        <pc:spChg chg="mod">
          <ac:chgData name="João Geraldes" userId="d8a2f083-7ce4-4903-93ac-a0ac723d7f7e" providerId="ADAL" clId="{27578FFE-5F47-46D0-87E5-15B843B32138}" dt="2022-02-28T15:59:30.330" v="274" actId="6549"/>
          <ac:spMkLst>
            <pc:docMk/>
            <pc:sldMk cId="3098715612" sldId="256"/>
            <ac:spMk id="39" creationId="{00000000-0000-0000-0000-000000000000}"/>
          </ac:spMkLst>
        </pc:spChg>
        <pc:spChg chg="mod">
          <ac:chgData name="João Geraldes" userId="d8a2f083-7ce4-4903-93ac-a0ac723d7f7e" providerId="ADAL" clId="{27578FFE-5F47-46D0-87E5-15B843B32138}" dt="2022-02-28T15:59:17.521" v="273" actId="14100"/>
          <ac:spMkLst>
            <pc:docMk/>
            <pc:sldMk cId="3098715612" sldId="256"/>
            <ac:spMk id="43" creationId="{00000000-0000-0000-0000-000000000000}"/>
          </ac:spMkLst>
        </pc:spChg>
        <pc:picChg chg="mod">
          <ac:chgData name="João Geraldes" userId="d8a2f083-7ce4-4903-93ac-a0ac723d7f7e" providerId="ADAL" clId="{27578FFE-5F47-46D0-87E5-15B843B32138}" dt="2022-02-28T15:58:51.699" v="269" actId="1036"/>
          <ac:picMkLst>
            <pc:docMk/>
            <pc:sldMk cId="3098715612" sldId="256"/>
            <ac:picMk id="3" creationId="{EC018FE6-2D44-4A3C-AA62-235FA6E892AB}"/>
          </ac:picMkLst>
        </pc:picChg>
        <pc:picChg chg="add mod">
          <ac:chgData name="João Geraldes" userId="d8a2f083-7ce4-4903-93ac-a0ac723d7f7e" providerId="ADAL" clId="{27578FFE-5F47-46D0-87E5-15B843B32138}" dt="2022-02-28T15:38:51.889" v="9" actId="1076"/>
          <ac:picMkLst>
            <pc:docMk/>
            <pc:sldMk cId="3098715612" sldId="256"/>
            <ac:picMk id="5" creationId="{03A2D9BA-DAA9-4721-A81B-4758EC1449DA}"/>
          </ac:picMkLst>
        </pc:picChg>
        <pc:picChg chg="del">
          <ac:chgData name="João Geraldes" userId="d8a2f083-7ce4-4903-93ac-a0ac723d7f7e" providerId="ADAL" clId="{27578FFE-5F47-46D0-87E5-15B843B32138}" dt="2022-02-28T15:55:08.930" v="211" actId="478"/>
          <ac:picMkLst>
            <pc:docMk/>
            <pc:sldMk cId="3098715612" sldId="256"/>
            <ac:picMk id="29" creationId="{924BC9F3-5B0A-47C9-B0F4-13E4F6A706D5}"/>
          </ac:picMkLst>
        </pc:picChg>
        <pc:picChg chg="mod">
          <ac:chgData name="João Geraldes" userId="d8a2f083-7ce4-4903-93ac-a0ac723d7f7e" providerId="ADAL" clId="{27578FFE-5F47-46D0-87E5-15B843B32138}" dt="2022-02-28T15:58:44.034" v="245" actId="1035"/>
          <ac:picMkLst>
            <pc:docMk/>
            <pc:sldMk cId="3098715612" sldId="256"/>
            <ac:picMk id="30" creationId="{4752F170-3E13-4A2B-B11D-CE2876ECE0C1}"/>
          </ac:picMkLst>
        </pc:picChg>
        <pc:picChg chg="del">
          <ac:chgData name="João Geraldes" userId="d8a2f083-7ce4-4903-93ac-a0ac723d7f7e" providerId="ADAL" clId="{27578FFE-5F47-46D0-87E5-15B843B32138}" dt="2022-02-28T15:38:10.563" v="0" actId="478"/>
          <ac:picMkLst>
            <pc:docMk/>
            <pc:sldMk cId="3098715612" sldId="256"/>
            <ac:picMk id="47" creationId="{192F6D8A-2FAE-4693-925E-F27973B78CD7}"/>
          </ac:picMkLst>
        </pc:picChg>
        <pc:picChg chg="del">
          <ac:chgData name="João Geraldes" userId="d8a2f083-7ce4-4903-93ac-a0ac723d7f7e" providerId="ADAL" clId="{27578FFE-5F47-46D0-87E5-15B843B32138}" dt="2022-02-28T15:38:10.563" v="0" actId="478"/>
          <ac:picMkLst>
            <pc:docMk/>
            <pc:sldMk cId="3098715612" sldId="256"/>
            <ac:picMk id="51" creationId="{B414EE3C-BE16-4D9B-90A3-36D044D7677F}"/>
          </ac:picMkLst>
        </pc:picChg>
        <pc:picChg chg="del">
          <ac:chgData name="João Geraldes" userId="d8a2f083-7ce4-4903-93ac-a0ac723d7f7e" providerId="ADAL" clId="{27578FFE-5F47-46D0-87E5-15B843B32138}" dt="2022-02-28T15:38:10.563" v="0" actId="478"/>
          <ac:picMkLst>
            <pc:docMk/>
            <pc:sldMk cId="3098715612" sldId="256"/>
            <ac:picMk id="53" creationId="{A8A006B2-0134-4EB9-970A-A6502A5A1B71}"/>
          </ac:picMkLst>
        </pc:picChg>
        <pc:picChg chg="del">
          <ac:chgData name="João Geraldes" userId="d8a2f083-7ce4-4903-93ac-a0ac723d7f7e" providerId="ADAL" clId="{27578FFE-5F47-46D0-87E5-15B843B32138}" dt="2022-02-28T15:38:10.563" v="0" actId="478"/>
          <ac:picMkLst>
            <pc:docMk/>
            <pc:sldMk cId="3098715612" sldId="256"/>
            <ac:picMk id="54" creationId="{53B9D0A2-5F6E-4487-B4C2-428B8B93E882}"/>
          </ac:picMkLst>
        </pc:picChg>
        <pc:picChg chg="del">
          <ac:chgData name="João Geraldes" userId="d8a2f083-7ce4-4903-93ac-a0ac723d7f7e" providerId="ADAL" clId="{27578FFE-5F47-46D0-87E5-15B843B32138}" dt="2022-02-28T15:38:10.563" v="0" actId="478"/>
          <ac:picMkLst>
            <pc:docMk/>
            <pc:sldMk cId="3098715612" sldId="256"/>
            <ac:picMk id="55" creationId="{ED0C1CF5-0A16-426E-A446-F2B45E83FCCA}"/>
          </ac:picMkLst>
        </pc:picChg>
        <pc:picChg chg="del">
          <ac:chgData name="João Geraldes" userId="d8a2f083-7ce4-4903-93ac-a0ac723d7f7e" providerId="ADAL" clId="{27578FFE-5F47-46D0-87E5-15B843B32138}" dt="2022-02-28T15:38:10.563" v="0" actId="478"/>
          <ac:picMkLst>
            <pc:docMk/>
            <pc:sldMk cId="3098715612" sldId="256"/>
            <ac:picMk id="56" creationId="{D4C0FF86-66D0-4D10-8538-9282CC86A00C}"/>
          </ac:picMkLst>
        </pc:picChg>
      </pc:sldChg>
    </pc:docChg>
  </pc:docChgLst>
  <pc:docChgLst>
    <pc:chgData name="Ana Ribeiro" userId="01482cf2-3e61-49e7-a010-cdf78af325c7" providerId="ADAL" clId="{2B600124-AA78-4238-B076-E5C8AAB0D4B9}"/>
    <pc:docChg chg="modSld">
      <pc:chgData name="Ana Ribeiro" userId="01482cf2-3e61-49e7-a010-cdf78af325c7" providerId="ADAL" clId="{2B600124-AA78-4238-B076-E5C8AAB0D4B9}" dt="2022-05-10T14:45:13.645" v="14" actId="1036"/>
      <pc:docMkLst>
        <pc:docMk/>
      </pc:docMkLst>
      <pc:sldChg chg="modSp mod">
        <pc:chgData name="Ana Ribeiro" userId="01482cf2-3e61-49e7-a010-cdf78af325c7" providerId="ADAL" clId="{2B600124-AA78-4238-B076-E5C8AAB0D4B9}" dt="2022-05-10T14:45:13.645" v="14" actId="1036"/>
        <pc:sldMkLst>
          <pc:docMk/>
          <pc:sldMk cId="3098715612" sldId="256"/>
        </pc:sldMkLst>
        <pc:spChg chg="mod">
          <ac:chgData name="Ana Ribeiro" userId="01482cf2-3e61-49e7-a010-cdf78af325c7" providerId="ADAL" clId="{2B600124-AA78-4238-B076-E5C8AAB0D4B9}" dt="2022-05-10T14:45:13.645" v="14" actId="1036"/>
          <ac:spMkLst>
            <pc:docMk/>
            <pc:sldMk cId="3098715612" sldId="256"/>
            <ac:spMk id="26" creationId="{3EB92D49-7B1C-40C6-9053-25B73E2F8BCB}"/>
          </ac:spMkLst>
        </pc:spChg>
        <pc:spChg chg="mod">
          <ac:chgData name="Ana Ribeiro" userId="01482cf2-3e61-49e7-a010-cdf78af325c7" providerId="ADAL" clId="{2B600124-AA78-4238-B076-E5C8AAB0D4B9}" dt="2022-05-10T14:43:20.582" v="0" actId="207"/>
          <ac:spMkLst>
            <pc:docMk/>
            <pc:sldMk cId="3098715612" sldId="256"/>
            <ac:spMk id="52" creationId="{77009F70-A87F-4EBF-BC2D-F637B4978B0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D0E049-D13A-49A1-BA91-7B9463262CAC}" type="datetimeFigureOut">
              <a:rPr lang="pt-PT" smtClean="0"/>
              <a:t>10/05/2022</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3BAE97-D61C-4C96-9FC1-D42EBA339FAF}" type="slidenum">
              <a:rPr lang="pt-PT" smtClean="0"/>
              <a:t>‹#›</a:t>
            </a:fld>
            <a:endParaRPr lang="pt-PT"/>
          </a:p>
        </p:txBody>
      </p:sp>
    </p:spTree>
    <p:extLst>
      <p:ext uri="{BB962C8B-B14F-4D97-AF65-F5344CB8AC3E}">
        <p14:creationId xmlns:p14="http://schemas.microsoft.com/office/powerpoint/2010/main" val="4054567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pt-PT"/>
              <a:t>Clique para editar o estilo</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pt-PT"/>
              <a:t>Faça clique para editar o estilo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5869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89854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pt-PT"/>
              <a:t>Clique para editar o estilo</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7517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5/10/2022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7" name="Image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4128" y="6569736"/>
            <a:ext cx="669181" cy="675225"/>
          </a:xfrm>
          <a:prstGeom prst="rect">
            <a:avLst/>
          </a:prstGeom>
        </p:spPr>
      </p:pic>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997868" cy="7559674"/>
          </a:xfrm>
          <a:prstGeom prst="rect">
            <a:avLst/>
          </a:prstGeom>
        </p:spPr>
      </p:pic>
    </p:spTree>
    <p:extLst>
      <p:ext uri="{BB962C8B-B14F-4D97-AF65-F5344CB8AC3E}">
        <p14:creationId xmlns:p14="http://schemas.microsoft.com/office/powerpoint/2010/main" val="51291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pt-PT"/>
              <a:t>Clique para editar o estilo</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A377BD4A-1A89-4104-96F9-7B17592FF4E4}" type="datetimeFigureOut">
              <a:rPr lang="pt-PT" smtClean="0"/>
              <a:t>10/05/2022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762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8573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pt-PT"/>
              <a:t>Clique para editar o estilo</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4" name="Content Placeholder 3"/>
          <p:cNvSpPr>
            <a:spLocks noGrp="1"/>
          </p:cNvSpPr>
          <p:nvPr>
            <p:ph sz="half" idx="2"/>
          </p:nvPr>
        </p:nvSpPr>
        <p:spPr>
          <a:xfrm>
            <a:off x="366971" y="2761381"/>
            <a:ext cx="22538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6" name="Content Placeholder 5"/>
          <p:cNvSpPr>
            <a:spLocks noGrp="1"/>
          </p:cNvSpPr>
          <p:nvPr>
            <p:ph sz="quarter" idx="4"/>
          </p:nvPr>
        </p:nvSpPr>
        <p:spPr>
          <a:xfrm>
            <a:off x="2697123" y="2761381"/>
            <a:ext cx="22649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A377BD4A-1A89-4104-96F9-7B17592FF4E4}" type="datetimeFigureOut">
              <a:rPr lang="pt-PT" smtClean="0"/>
              <a:t>10/05/2022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91115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Date Placeholder 2"/>
          <p:cNvSpPr>
            <a:spLocks noGrp="1"/>
          </p:cNvSpPr>
          <p:nvPr>
            <p:ph type="dt" sz="half" idx="10"/>
          </p:nvPr>
        </p:nvSpPr>
        <p:spPr/>
        <p:txBody>
          <a:bodyPr/>
          <a:lstStyle/>
          <a:p>
            <a:fld id="{A377BD4A-1A89-4104-96F9-7B17592FF4E4}" type="datetimeFigureOut">
              <a:rPr lang="pt-PT" smtClean="0"/>
              <a:t>10/05/2022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164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BD4A-1A89-4104-96F9-7B17592FF4E4}" type="datetimeFigureOut">
              <a:rPr lang="pt-PT" smtClean="0"/>
              <a:t>10/05/2022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64452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52822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pt-PT"/>
              <a:t>Clique no ícone para adicionar uma imagem</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10/05/2022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73394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pt-PT"/>
              <a:t>Clique para editar o estilo</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A377BD4A-1A89-4104-96F9-7B17592FF4E4}" type="datetimeFigureOut">
              <a:rPr lang="pt-PT" smtClean="0"/>
              <a:t>10/05/2022</a:t>
            </a:fld>
            <a:endParaRPr lang="pt-PT"/>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7E281A5A-7DD2-4214-9AE1-6ADB1CDB91C7}" type="slidenum">
              <a:rPr lang="pt-PT" smtClean="0"/>
              <a:t>‹#›</a:t>
            </a:fld>
            <a:endParaRPr lang="pt-PT"/>
          </a:p>
        </p:txBody>
      </p:sp>
    </p:spTree>
    <p:extLst>
      <p:ext uri="{BB962C8B-B14F-4D97-AF65-F5344CB8AC3E}">
        <p14:creationId xmlns:p14="http://schemas.microsoft.com/office/powerpoint/2010/main" val="17025693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ris3heinnovate.eu/heinnovate-for-ris3/" TargetMode="External"/><Relationship Id="rId13" Type="http://schemas.openxmlformats.org/officeDocument/2006/relationships/hyperlink" Target="https://twitter.com/REACT35970069" TargetMode="External"/><Relationship Id="rId3" Type="http://schemas.openxmlformats.org/officeDocument/2006/relationships/image" Target="../media/image4.png"/><Relationship Id="rId7" Type="http://schemas.openxmlformats.org/officeDocument/2006/relationships/hyperlink" Target="http://ris3heinnovate.eu/" TargetMode="External"/><Relationship Id="rId12"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hyperlink" Target="https://www.linkedin.com/company/re-act-ris3-heinnovate/?viewAsMember=true" TargetMode="External"/><Relationship Id="rId5" Type="http://schemas.openxmlformats.org/officeDocument/2006/relationships/image" Target="../media/image6.pn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hyperlink" Target="https://www.facebook.com/REACT-106926297523848/?modal=suggested_action&amp;notif_id=1587121728945079&amp;notif_t=page_user_activity&amp;ref=notif" TargetMode="External"/><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m 16"/>
          <p:cNvPicPr>
            <a:picLocks noChangeAspect="1"/>
          </p:cNvPicPr>
          <p:nvPr/>
        </p:nvPicPr>
        <p:blipFill rotWithShape="1">
          <a:blip r:embed="rId2" cstate="print">
            <a:extLst>
              <a:ext uri="{28A0092B-C50C-407E-A947-70E740481C1C}">
                <a14:useLocalDpi xmlns:a14="http://schemas.microsoft.com/office/drawing/2010/main" val="0"/>
              </a:ext>
            </a:extLst>
          </a:blip>
          <a:srcRect l="740" t="33833" r="12917" b="254"/>
          <a:stretch/>
        </p:blipFill>
        <p:spPr>
          <a:xfrm flipH="1">
            <a:off x="-1" y="-2391"/>
            <a:ext cx="5327649" cy="2283312"/>
          </a:xfrm>
          <a:prstGeom prst="rect">
            <a:avLst/>
          </a:prstGeom>
        </p:spPr>
      </p:pic>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9500" y="788796"/>
            <a:ext cx="1898212" cy="670564"/>
          </a:xfrm>
          <a:prstGeom prst="rect">
            <a:avLst/>
          </a:prstGeom>
        </p:spPr>
      </p:pic>
      <p:pic>
        <p:nvPicPr>
          <p:cNvPr id="13" name="Imagem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1199" y="7030244"/>
            <a:ext cx="1201034" cy="360000"/>
          </a:xfrm>
          <a:prstGeom prst="rect">
            <a:avLst/>
          </a:prstGeom>
        </p:spPr>
      </p:pic>
      <p:sp>
        <p:nvSpPr>
          <p:cNvPr id="36" name="Título 1"/>
          <p:cNvSpPr txBox="1">
            <a:spLocks/>
          </p:cNvSpPr>
          <p:nvPr/>
        </p:nvSpPr>
        <p:spPr>
          <a:xfrm>
            <a:off x="276710" y="1434311"/>
            <a:ext cx="4818653" cy="492605"/>
          </a:xfrm>
          <a:prstGeom prst="rect">
            <a:avLst/>
          </a:prstGeom>
        </p:spPr>
        <p:txBody>
          <a:bodyPr vert="horz" lIns="34659" tIns="17329" rIns="34659" bIns="17329" rtlCol="0" anchor="ctr">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800" b="1" dirty="0">
                <a:solidFill>
                  <a:schemeClr val="tx1"/>
                </a:solidFill>
              </a:rPr>
              <a:t> </a:t>
            </a:r>
            <a:endParaRPr lang="pt-PT" sz="1800" b="0" i="0" u="none" strike="noStrike" baseline="0" dirty="0">
              <a:solidFill>
                <a:srgbClr val="000000"/>
              </a:solidFill>
              <a:latin typeface="Arial" panose="020B0604020202020204" pitchFamily="34" charset="0"/>
            </a:endParaRPr>
          </a:p>
          <a:p>
            <a:r>
              <a:rPr lang="pt-PT" sz="1800" b="0" i="0" u="none" strike="noStrike" baseline="0" dirty="0">
                <a:solidFill>
                  <a:srgbClr val="000000"/>
                </a:solidFill>
                <a:latin typeface="Arial" panose="020B0604020202020204" pitchFamily="34" charset="0"/>
              </a:rPr>
              <a:t> </a:t>
            </a:r>
          </a:p>
          <a:p>
            <a:r>
              <a:rPr lang="en-GB" sz="1800" b="1" dirty="0">
                <a:solidFill>
                  <a:schemeClr val="accent3"/>
                </a:solidFill>
              </a:rPr>
              <a:t>Enhancing multi-stakeholders’ capacity to engage in regional smart specialisation strategies</a:t>
            </a:r>
            <a:endParaRPr lang="pt-PT" sz="1800" b="1" dirty="0">
              <a:solidFill>
                <a:schemeClr val="tx1"/>
              </a:solidFill>
            </a:endParaRPr>
          </a:p>
        </p:txBody>
      </p:sp>
      <p:sp>
        <p:nvSpPr>
          <p:cNvPr id="37" name="Título 1"/>
          <p:cNvSpPr txBox="1">
            <a:spLocks/>
          </p:cNvSpPr>
          <p:nvPr/>
        </p:nvSpPr>
        <p:spPr>
          <a:xfrm>
            <a:off x="201202" y="2433605"/>
            <a:ext cx="3016884" cy="381616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just">
              <a:lnSpc>
                <a:spcPct val="100000"/>
              </a:lnSpc>
              <a:spcAft>
                <a:spcPts val="400"/>
              </a:spcAft>
            </a:pPr>
            <a:r>
              <a:rPr lang="en-GB" sz="900" dirty="0">
                <a:solidFill>
                  <a:schemeClr val="tx1"/>
                </a:solidFill>
              </a:rPr>
              <a:t>The course offers regional actors a journey through the key concepts supporting HEINNOVATE for RIS3 and its potential for supporting collaborative processes between the actors of the triple/ quadruple helix at regional level. </a:t>
            </a:r>
          </a:p>
          <a:p>
            <a:pPr algn="just">
              <a:lnSpc>
                <a:spcPct val="100000"/>
              </a:lnSpc>
              <a:spcAft>
                <a:spcPts val="400"/>
              </a:spcAft>
            </a:pPr>
            <a:r>
              <a:rPr lang="en-GB" sz="900" dirty="0">
                <a:solidFill>
                  <a:schemeClr val="tx1"/>
                </a:solidFill>
              </a:rPr>
              <a:t>At the end of the training, participants shall:</a:t>
            </a:r>
            <a:endParaRPr lang="pt-PT" sz="900" dirty="0">
              <a:solidFill>
                <a:schemeClr val="tx1"/>
              </a:solidFill>
            </a:endParaRPr>
          </a:p>
          <a:p>
            <a:pPr marL="171450" indent="-171450" algn="just">
              <a:lnSpc>
                <a:spcPct val="100000"/>
              </a:lnSpc>
              <a:spcAft>
                <a:spcPts val="400"/>
              </a:spcAft>
              <a:buFont typeface="Arial" panose="020B0604020202020204" pitchFamily="34" charset="0"/>
              <a:buChar char="•"/>
            </a:pPr>
            <a:r>
              <a:rPr lang="en-GB" sz="900" dirty="0">
                <a:solidFill>
                  <a:schemeClr val="tx1"/>
                </a:solidFill>
              </a:rPr>
              <a:t>Be familiar with the key concepts related to RIS3 (research and innovation strategies for smart specialisation) and their relevance in the current and future context;</a:t>
            </a:r>
          </a:p>
          <a:p>
            <a:pPr marL="171450" indent="-171450" algn="just">
              <a:lnSpc>
                <a:spcPct val="100000"/>
              </a:lnSpc>
              <a:spcAft>
                <a:spcPts val="400"/>
              </a:spcAft>
              <a:buFont typeface="Arial" panose="020B0604020202020204" pitchFamily="34" charset="0"/>
              <a:buChar char="•"/>
            </a:pPr>
            <a:r>
              <a:rPr lang="en-GB" sz="900" dirty="0">
                <a:solidFill>
                  <a:schemeClr val="tx1"/>
                </a:solidFill>
              </a:rPr>
              <a:t>Be able to identify the different types of stakeholders involved in the design and implementation of innovation-driven regional development strategies, their specific roles and benefits of multi-stakeholder cooperation;</a:t>
            </a:r>
          </a:p>
          <a:p>
            <a:pPr marL="171450" indent="-171450" algn="just">
              <a:lnSpc>
                <a:spcPct val="100000"/>
              </a:lnSpc>
              <a:spcAft>
                <a:spcPts val="400"/>
              </a:spcAft>
              <a:buFont typeface="Arial" panose="020B0604020202020204" pitchFamily="34" charset="0"/>
              <a:buChar char="•"/>
            </a:pPr>
            <a:r>
              <a:rPr lang="en-GB" sz="900" dirty="0">
                <a:solidFill>
                  <a:schemeClr val="tx1"/>
                </a:solidFill>
              </a:rPr>
              <a:t>Be familiar with the </a:t>
            </a:r>
            <a:r>
              <a:rPr lang="en-GB" sz="900" dirty="0" err="1">
                <a:solidFill>
                  <a:schemeClr val="tx1"/>
                </a:solidFill>
              </a:rPr>
              <a:t>HEInnovate</a:t>
            </a:r>
            <a:r>
              <a:rPr lang="en-GB" sz="900" dirty="0">
                <a:solidFill>
                  <a:schemeClr val="tx1"/>
                </a:solidFill>
              </a:rPr>
              <a:t> tool and how it supports the role of universities and collaboration with other stakeholders of the innovation ecosystem;</a:t>
            </a:r>
          </a:p>
          <a:p>
            <a:pPr marL="171450" indent="-171450" algn="just">
              <a:lnSpc>
                <a:spcPct val="100000"/>
              </a:lnSpc>
              <a:spcAft>
                <a:spcPts val="400"/>
              </a:spcAft>
              <a:buFont typeface="Arial" panose="020B0604020202020204" pitchFamily="34" charset="0"/>
              <a:buChar char="•"/>
            </a:pPr>
            <a:r>
              <a:rPr lang="en-GB" sz="900" dirty="0">
                <a:solidFill>
                  <a:schemeClr val="tx1"/>
                </a:solidFill>
              </a:rPr>
              <a:t>Be familiar with the </a:t>
            </a:r>
            <a:r>
              <a:rPr lang="en-GB" sz="900" dirty="0" err="1">
                <a:solidFill>
                  <a:schemeClr val="tx1"/>
                </a:solidFill>
              </a:rPr>
              <a:t>HEInnovate</a:t>
            </a:r>
            <a:r>
              <a:rPr lang="en-GB" sz="900" dirty="0">
                <a:solidFill>
                  <a:schemeClr val="tx1"/>
                </a:solidFill>
              </a:rPr>
              <a:t> for RIS3 new self-reflection online tool and how it supports the role of the various regional stakeholders for a successful innovation-driven ecosystem;</a:t>
            </a:r>
          </a:p>
          <a:p>
            <a:pPr marL="171450" indent="-171450" algn="just">
              <a:lnSpc>
                <a:spcPct val="100000"/>
              </a:lnSpc>
              <a:spcAft>
                <a:spcPts val="400"/>
              </a:spcAft>
              <a:buFont typeface="Arial" panose="020B0604020202020204" pitchFamily="34" charset="0"/>
              <a:buChar char="•"/>
            </a:pPr>
            <a:r>
              <a:rPr lang="en-GB" sz="900" dirty="0">
                <a:solidFill>
                  <a:schemeClr val="tx1"/>
                </a:solidFill>
              </a:rPr>
              <a:t>Understand the potential of cooperating with HEIs and explore the most efficient ways to collaborate with HEIs, as well as with other regional stakeholders for the mutual benefit of all players from the regional innovation system;</a:t>
            </a:r>
          </a:p>
          <a:p>
            <a:pPr marL="171450" indent="-171450" algn="just">
              <a:lnSpc>
                <a:spcPct val="100000"/>
              </a:lnSpc>
              <a:spcAft>
                <a:spcPts val="400"/>
              </a:spcAft>
              <a:buFont typeface="Arial" panose="020B0604020202020204" pitchFamily="34" charset="0"/>
              <a:buChar char="•"/>
            </a:pPr>
            <a:r>
              <a:rPr lang="en-GB" sz="900" dirty="0">
                <a:solidFill>
                  <a:schemeClr val="tx1"/>
                </a:solidFill>
              </a:rPr>
              <a:t>Be able to be involved in HEI self-assessment processes.</a:t>
            </a:r>
            <a:endParaRPr lang="pt-PT" sz="900" dirty="0">
              <a:solidFill>
                <a:schemeClr val="tx1"/>
              </a:solidFill>
              <a:latin typeface="+mn-lt"/>
            </a:endParaRPr>
          </a:p>
          <a:p>
            <a:pPr algn="just">
              <a:lnSpc>
                <a:spcPct val="100000"/>
              </a:lnSpc>
              <a:spcAft>
                <a:spcPts val="400"/>
              </a:spcAft>
            </a:pPr>
            <a:endParaRPr lang="pt-PT" sz="900" dirty="0">
              <a:solidFill>
                <a:schemeClr val="tx1"/>
              </a:solidFill>
              <a:latin typeface="+mn-lt"/>
            </a:endParaRPr>
          </a:p>
          <a:p>
            <a:pPr algn="l">
              <a:lnSpc>
                <a:spcPct val="100000"/>
              </a:lnSpc>
              <a:spcAft>
                <a:spcPts val="400"/>
              </a:spcAft>
            </a:pPr>
            <a:endParaRPr lang="pt-PT" sz="900" dirty="0">
              <a:solidFill>
                <a:schemeClr val="tx1"/>
              </a:solidFill>
            </a:endParaRPr>
          </a:p>
        </p:txBody>
      </p:sp>
      <p:sp>
        <p:nvSpPr>
          <p:cNvPr id="38" name="Título 1"/>
          <p:cNvSpPr txBox="1">
            <a:spLocks/>
          </p:cNvSpPr>
          <p:nvPr/>
        </p:nvSpPr>
        <p:spPr>
          <a:xfrm>
            <a:off x="3396784" y="2437205"/>
            <a:ext cx="1623580" cy="274728"/>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b="1" dirty="0">
                <a:solidFill>
                  <a:schemeClr val="accent1"/>
                </a:solidFill>
              </a:rPr>
              <a:t>COURSE METHODOLOGY</a:t>
            </a:r>
          </a:p>
        </p:txBody>
      </p:sp>
      <p:sp>
        <p:nvSpPr>
          <p:cNvPr id="39" name="Título 1"/>
          <p:cNvSpPr txBox="1">
            <a:spLocks/>
          </p:cNvSpPr>
          <p:nvPr/>
        </p:nvSpPr>
        <p:spPr>
          <a:xfrm>
            <a:off x="3308351" y="2699233"/>
            <a:ext cx="1885949" cy="795151"/>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marL="171450" indent="-171450" algn="just">
              <a:buFont typeface="Arial" panose="020B0604020202020204" pitchFamily="34" charset="0"/>
              <a:buChar char="•"/>
            </a:pPr>
            <a:r>
              <a:rPr lang="pt-PT" sz="900" dirty="0">
                <a:solidFill>
                  <a:schemeClr val="tx1"/>
                </a:solidFill>
              </a:rPr>
              <a:t>Duration: XXXXXXX</a:t>
            </a:r>
          </a:p>
          <a:p>
            <a:pPr marL="171450" indent="-171450" algn="just">
              <a:buFont typeface="Arial" panose="020B0604020202020204" pitchFamily="34" charset="0"/>
              <a:buChar char="•"/>
            </a:pPr>
            <a:r>
              <a:rPr lang="pt-PT" sz="900" dirty="0" err="1">
                <a:solidFill>
                  <a:schemeClr val="tx1"/>
                </a:solidFill>
              </a:rPr>
              <a:t>Xh</a:t>
            </a:r>
            <a:r>
              <a:rPr lang="pt-PT" sz="900" dirty="0">
                <a:solidFill>
                  <a:schemeClr val="tx1"/>
                </a:solidFill>
              </a:rPr>
              <a:t> synchronous training (online)</a:t>
            </a:r>
          </a:p>
          <a:p>
            <a:pPr marL="171450" indent="-171450" algn="just">
              <a:buFont typeface="Arial" panose="020B0604020202020204" pitchFamily="34" charset="0"/>
              <a:buChar char="•"/>
            </a:pPr>
            <a:r>
              <a:rPr lang="pt-PT" sz="900" dirty="0" err="1">
                <a:solidFill>
                  <a:schemeClr val="tx1"/>
                </a:solidFill>
              </a:rPr>
              <a:t>Xh</a:t>
            </a:r>
            <a:r>
              <a:rPr lang="pt-PT" sz="900" dirty="0">
                <a:solidFill>
                  <a:schemeClr val="tx1"/>
                </a:solidFill>
              </a:rPr>
              <a:t> self study</a:t>
            </a:r>
          </a:p>
        </p:txBody>
      </p:sp>
      <p:sp>
        <p:nvSpPr>
          <p:cNvPr id="40" name="Título 1"/>
          <p:cNvSpPr txBox="1">
            <a:spLocks/>
          </p:cNvSpPr>
          <p:nvPr/>
        </p:nvSpPr>
        <p:spPr>
          <a:xfrm>
            <a:off x="3300524" y="3186580"/>
            <a:ext cx="1623580" cy="192826"/>
          </a:xfrm>
          <a:prstGeom prst="rect">
            <a:avLst/>
          </a:prstGeom>
        </p:spPr>
        <p:txBody>
          <a:bodyPr vert="horz" lIns="34659" tIns="17329" rIns="34659" bIns="17329" rtlCol="0" anchor="ctr">
            <a:norm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DATES</a:t>
            </a:r>
          </a:p>
        </p:txBody>
      </p:sp>
      <p:sp>
        <p:nvSpPr>
          <p:cNvPr id="41" name="Título 1"/>
          <p:cNvSpPr txBox="1">
            <a:spLocks/>
          </p:cNvSpPr>
          <p:nvPr/>
        </p:nvSpPr>
        <p:spPr>
          <a:xfrm>
            <a:off x="3398631" y="3489858"/>
            <a:ext cx="1696732" cy="657276"/>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spcAft>
                <a:spcPts val="400"/>
              </a:spcAft>
            </a:pPr>
            <a:r>
              <a:rPr lang="pt-PT" sz="900" b="1" dirty="0">
                <a:solidFill>
                  <a:schemeClr val="tx1"/>
                </a:solidFill>
              </a:rPr>
              <a:t>Session #1: </a:t>
            </a:r>
            <a:r>
              <a:rPr lang="pt-PT" sz="900" dirty="0">
                <a:solidFill>
                  <a:schemeClr val="tx1"/>
                </a:solidFill>
                <a:highlight>
                  <a:srgbClr val="FFFF00"/>
                </a:highlight>
              </a:rPr>
              <a:t>xx/xx/xxxx</a:t>
            </a:r>
          </a:p>
          <a:p>
            <a:pPr algn="l">
              <a:spcAft>
                <a:spcPts val="400"/>
              </a:spcAft>
            </a:pPr>
            <a:r>
              <a:rPr lang="pt-PT" sz="900" b="1" dirty="0">
                <a:solidFill>
                  <a:schemeClr val="tx1"/>
                </a:solidFill>
              </a:rPr>
              <a:t>Session #2:</a:t>
            </a:r>
            <a:r>
              <a:rPr lang="pt-PT" sz="900" dirty="0">
                <a:solidFill>
                  <a:schemeClr val="tx1"/>
                </a:solidFill>
              </a:rPr>
              <a:t> </a:t>
            </a:r>
            <a:r>
              <a:rPr lang="pt-PT" sz="900" dirty="0">
                <a:solidFill>
                  <a:schemeClr val="tx1"/>
                </a:solidFill>
                <a:highlight>
                  <a:srgbClr val="FFFF00"/>
                </a:highlight>
              </a:rPr>
              <a:t>xx/xx/xxxx</a:t>
            </a:r>
          </a:p>
        </p:txBody>
      </p:sp>
      <p:sp>
        <p:nvSpPr>
          <p:cNvPr id="42" name="Título 1"/>
          <p:cNvSpPr txBox="1">
            <a:spLocks/>
          </p:cNvSpPr>
          <p:nvPr/>
        </p:nvSpPr>
        <p:spPr>
          <a:xfrm>
            <a:off x="3436838" y="4063554"/>
            <a:ext cx="1689609" cy="219692"/>
          </a:xfrm>
          <a:prstGeom prst="rect">
            <a:avLst/>
          </a:prstGeom>
        </p:spPr>
        <p:txBody>
          <a:bodyPr vert="horz" lIns="34659" tIns="17329" rIns="34659" bIns="17329" rtlCol="0" anchor="ctr">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1000" b="1" dirty="0">
                <a:solidFill>
                  <a:schemeClr val="accent1"/>
                </a:solidFill>
              </a:rPr>
              <a:t>PARTICIPATE IN THE COURSE!</a:t>
            </a:r>
          </a:p>
        </p:txBody>
      </p:sp>
      <p:sp>
        <p:nvSpPr>
          <p:cNvPr id="43" name="Título 1"/>
          <p:cNvSpPr txBox="1">
            <a:spLocks/>
          </p:cNvSpPr>
          <p:nvPr/>
        </p:nvSpPr>
        <p:spPr>
          <a:xfrm>
            <a:off x="3549193" y="4275851"/>
            <a:ext cx="1696730" cy="1156029"/>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en-GB" sz="900" b="1" dirty="0">
                <a:solidFill>
                  <a:schemeClr val="tx1"/>
                </a:solidFill>
              </a:rPr>
              <a:t>Do you work in or represent a representative of business, a</a:t>
            </a:r>
          </a:p>
          <a:p>
            <a:pPr algn="just"/>
            <a:r>
              <a:rPr lang="en-GB" sz="900" b="1" dirty="0">
                <a:solidFill>
                  <a:schemeClr val="tx1"/>
                </a:solidFill>
              </a:rPr>
              <a:t>local public administration, RIS3 responsible organizations and civil society/consumers/workers?</a:t>
            </a:r>
          </a:p>
          <a:p>
            <a:pPr algn="l"/>
            <a:r>
              <a:rPr lang="en-GB" sz="900" b="1" dirty="0">
                <a:solidFill>
                  <a:schemeClr val="tx1"/>
                </a:solidFill>
              </a:rPr>
              <a:t> </a:t>
            </a:r>
          </a:p>
          <a:p>
            <a:pPr algn="just"/>
            <a:r>
              <a:rPr lang="en-GB" sz="900" b="1" dirty="0">
                <a:solidFill>
                  <a:schemeClr val="tx1"/>
                </a:solidFill>
              </a:rPr>
              <a:t>Do you want to participate in the course in order to be more aware, informed and willing to participate and contribute to regional development?</a:t>
            </a:r>
          </a:p>
          <a:p>
            <a:pPr algn="l"/>
            <a:endParaRPr lang="en-GB" sz="900" b="1" dirty="0">
              <a:solidFill>
                <a:schemeClr val="tx1"/>
              </a:solidFill>
            </a:endParaRPr>
          </a:p>
          <a:p>
            <a:pPr algn="l"/>
            <a:r>
              <a:rPr lang="pt-PT" sz="900" b="1" dirty="0">
                <a:solidFill>
                  <a:schemeClr val="tx1"/>
                </a:solidFill>
              </a:rPr>
              <a:t>Contact us for more information: </a:t>
            </a:r>
          </a:p>
          <a:p>
            <a:pPr algn="l"/>
            <a:r>
              <a:rPr lang="pt-PT" sz="900" dirty="0">
                <a:solidFill>
                  <a:schemeClr val="tx1"/>
                </a:solidFill>
              </a:rPr>
              <a:t>[</a:t>
            </a:r>
            <a:r>
              <a:rPr lang="pt-PT" sz="900" dirty="0">
                <a:solidFill>
                  <a:schemeClr val="tx1"/>
                </a:solidFill>
                <a:highlight>
                  <a:srgbClr val="FFFF00"/>
                </a:highlight>
              </a:rPr>
              <a:t>E-MAIL OF LOCAL PARTNER REPRESENTATIVE</a:t>
            </a:r>
            <a:r>
              <a:rPr lang="pt-PT" sz="900" dirty="0">
                <a:solidFill>
                  <a:schemeClr val="tx1"/>
                </a:solidFill>
              </a:rPr>
              <a:t>]</a:t>
            </a:r>
          </a:p>
          <a:p>
            <a:pPr algn="l"/>
            <a:endParaRPr lang="pt-PT" sz="900" dirty="0">
              <a:solidFill>
                <a:schemeClr val="tx1"/>
              </a:solidFill>
              <a:latin typeface="+mn-lt"/>
            </a:endParaRPr>
          </a:p>
        </p:txBody>
      </p:sp>
      <p:sp>
        <p:nvSpPr>
          <p:cNvPr id="44" name="Retângulo 43"/>
          <p:cNvSpPr/>
          <p:nvPr/>
        </p:nvSpPr>
        <p:spPr>
          <a:xfrm>
            <a:off x="0" y="6204197"/>
            <a:ext cx="5327650" cy="6923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24">
              <a:latin typeface="DIN Alternate" panose="02020500000000000000" pitchFamily="18" charset="0"/>
            </a:endParaRPr>
          </a:p>
        </p:txBody>
      </p:sp>
      <p:cxnSp>
        <p:nvCxnSpPr>
          <p:cNvPr id="49" name="Conexão reta 48"/>
          <p:cNvCxnSpPr/>
          <p:nvPr/>
        </p:nvCxnSpPr>
        <p:spPr>
          <a:xfrm>
            <a:off x="3218086" y="2433605"/>
            <a:ext cx="0" cy="359456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52" name="CaixaDeTexto 13">
            <a:extLst>
              <a:ext uri="{FF2B5EF4-FFF2-40B4-BE49-F238E27FC236}">
                <a16:creationId xmlns:a16="http://schemas.microsoft.com/office/drawing/2014/main" id="{77009F70-A87F-4EBF-BC2D-F637B4978B0F}"/>
              </a:ext>
            </a:extLst>
          </p:cNvPr>
          <p:cNvSpPr txBox="1"/>
          <p:nvPr/>
        </p:nvSpPr>
        <p:spPr>
          <a:xfrm>
            <a:off x="1844964" y="7021407"/>
            <a:ext cx="3131488" cy="477054"/>
          </a:xfrm>
          <a:prstGeom prst="rect">
            <a:avLst/>
          </a:prstGeom>
          <a:noFill/>
        </p:spPr>
        <p:txBody>
          <a:bodyPr wrap="square" rtlCol="0">
            <a:spAutoFit/>
          </a:bodyPr>
          <a:lstStyle/>
          <a:p>
            <a:pPr algn="just"/>
            <a:r>
              <a:rPr lang="en-US" sz="5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(Project Nº.: 612903-EPP-1-2019-1-PT-EPPKA3-PI-FORWARD)</a:t>
            </a:r>
            <a:endParaRPr lang="pt-PT" sz="500" dirty="0"/>
          </a:p>
          <a:p>
            <a:endParaRPr lang="pt-PT" sz="500" dirty="0"/>
          </a:p>
        </p:txBody>
      </p:sp>
      <p:pic>
        <p:nvPicPr>
          <p:cNvPr id="3" name="Picture 2">
            <a:extLst>
              <a:ext uri="{FF2B5EF4-FFF2-40B4-BE49-F238E27FC236}">
                <a16:creationId xmlns:a16="http://schemas.microsoft.com/office/drawing/2014/main" id="{EC018FE6-2D44-4A3C-AA62-235FA6E892AB}"/>
              </a:ext>
            </a:extLst>
          </p:cNvPr>
          <p:cNvPicPr>
            <a:picLocks noChangeAspect="1"/>
          </p:cNvPicPr>
          <p:nvPr/>
        </p:nvPicPr>
        <p:blipFill>
          <a:blip r:embed="rId5"/>
          <a:stretch>
            <a:fillRect/>
          </a:stretch>
        </p:blipFill>
        <p:spPr>
          <a:xfrm>
            <a:off x="3385531" y="4265077"/>
            <a:ext cx="152409" cy="144000"/>
          </a:xfrm>
          <a:prstGeom prst="rect">
            <a:avLst/>
          </a:prstGeom>
        </p:spPr>
      </p:pic>
      <p:pic>
        <p:nvPicPr>
          <p:cNvPr id="30" name="Picture 29">
            <a:extLst>
              <a:ext uri="{FF2B5EF4-FFF2-40B4-BE49-F238E27FC236}">
                <a16:creationId xmlns:a16="http://schemas.microsoft.com/office/drawing/2014/main" id="{4752F170-3E13-4A2B-B11D-CE2876ECE0C1}"/>
              </a:ext>
            </a:extLst>
          </p:cNvPr>
          <p:cNvPicPr>
            <a:picLocks noChangeAspect="1"/>
          </p:cNvPicPr>
          <p:nvPr/>
        </p:nvPicPr>
        <p:blipFill>
          <a:blip r:embed="rId5"/>
          <a:stretch>
            <a:fillRect/>
          </a:stretch>
        </p:blipFill>
        <p:spPr>
          <a:xfrm>
            <a:off x="3385531" y="5027721"/>
            <a:ext cx="152409" cy="144000"/>
          </a:xfrm>
          <a:prstGeom prst="rect">
            <a:avLst/>
          </a:prstGeom>
        </p:spPr>
      </p:pic>
      <p:sp>
        <p:nvSpPr>
          <p:cNvPr id="4" name="Rectangle 3">
            <a:extLst>
              <a:ext uri="{FF2B5EF4-FFF2-40B4-BE49-F238E27FC236}">
                <a16:creationId xmlns:a16="http://schemas.microsoft.com/office/drawing/2014/main" id="{DB08C249-029D-4240-9BA4-AE3ABCF4065B}"/>
              </a:ext>
            </a:extLst>
          </p:cNvPr>
          <p:cNvSpPr/>
          <p:nvPr/>
        </p:nvSpPr>
        <p:spPr>
          <a:xfrm>
            <a:off x="-1" y="6257058"/>
            <a:ext cx="5327647" cy="2228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700" dirty="0"/>
          </a:p>
        </p:txBody>
      </p:sp>
      <p:pic>
        <p:nvPicPr>
          <p:cNvPr id="5" name="Picture 4" descr="Graphical user interface&#10;&#10;Description automatically generated with medium confidence">
            <a:extLst>
              <a:ext uri="{FF2B5EF4-FFF2-40B4-BE49-F238E27FC236}">
                <a16:creationId xmlns:a16="http://schemas.microsoft.com/office/drawing/2014/main" id="{03A2D9BA-DAA9-4721-A81B-4758EC1449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1198" y="6509203"/>
            <a:ext cx="3575216" cy="558745"/>
          </a:xfrm>
          <a:prstGeom prst="rect">
            <a:avLst/>
          </a:prstGeom>
        </p:spPr>
      </p:pic>
      <p:sp>
        <p:nvSpPr>
          <p:cNvPr id="25" name="TextBox 24">
            <a:extLst>
              <a:ext uri="{FF2B5EF4-FFF2-40B4-BE49-F238E27FC236}">
                <a16:creationId xmlns:a16="http://schemas.microsoft.com/office/drawing/2014/main" id="{D1D8D1C6-BFC8-44B9-94F0-F18A98843E30}"/>
              </a:ext>
            </a:extLst>
          </p:cNvPr>
          <p:cNvSpPr txBox="1"/>
          <p:nvPr/>
        </p:nvSpPr>
        <p:spPr>
          <a:xfrm>
            <a:off x="3380156" y="1502990"/>
            <a:ext cx="2036905" cy="189283"/>
          </a:xfrm>
          <a:prstGeom prst="rect">
            <a:avLst/>
          </a:prstGeom>
          <a:noFill/>
        </p:spPr>
        <p:txBody>
          <a:bodyPr wrap="square" rtlCol="0">
            <a:spAutoFit/>
          </a:bodyPr>
          <a:lstStyle/>
          <a:p>
            <a:pPr algn="ctr" defTabSz="685800">
              <a:lnSpc>
                <a:spcPct val="90000"/>
              </a:lnSpc>
              <a:spcBef>
                <a:spcPct val="0"/>
              </a:spcBef>
            </a:pPr>
            <a:r>
              <a:rPr lang="en-GB" sz="700" b="1" dirty="0">
                <a:latin typeface="+mj-lt"/>
                <a:ea typeface="+mj-ea"/>
                <a:cs typeface="+mj-cs"/>
                <a:hlinkClick r:id="rId7">
                  <a:extLst>
                    <a:ext uri="{A12FA001-AC4F-418D-AE19-62706E023703}">
                      <ahyp:hlinkClr xmlns:ahyp="http://schemas.microsoft.com/office/drawing/2018/hyperlinkcolor" val="tx"/>
                    </a:ext>
                  </a:extLst>
                </a:hlinkClick>
              </a:rPr>
              <a:t>http://ris3heinnovate.eu/</a:t>
            </a:r>
            <a:endParaRPr lang="pt-PT" sz="700" b="1" dirty="0">
              <a:latin typeface="+mj-lt"/>
              <a:ea typeface="+mj-ea"/>
              <a:cs typeface="+mj-cs"/>
            </a:endParaRPr>
          </a:p>
        </p:txBody>
      </p:sp>
      <p:sp>
        <p:nvSpPr>
          <p:cNvPr id="26" name="Título 1">
            <a:extLst>
              <a:ext uri="{FF2B5EF4-FFF2-40B4-BE49-F238E27FC236}">
                <a16:creationId xmlns:a16="http://schemas.microsoft.com/office/drawing/2014/main" id="{3EB92D49-7B1C-40C6-9053-25B73E2F8BCB}"/>
              </a:ext>
            </a:extLst>
          </p:cNvPr>
          <p:cNvSpPr txBox="1">
            <a:spLocks/>
          </p:cNvSpPr>
          <p:nvPr/>
        </p:nvSpPr>
        <p:spPr>
          <a:xfrm>
            <a:off x="1071033" y="6281378"/>
            <a:ext cx="2855381" cy="187093"/>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ctr"/>
            <a:r>
              <a:rPr lang="pt-PT" sz="800" b="1" dirty="0">
                <a:hlinkClick r:id="rId8"/>
              </a:rPr>
              <a:t>HEInnovate for RIS3: http://ris3heinnovate.eu</a:t>
            </a:r>
            <a:r>
              <a:rPr lang="pt-PT" sz="800" dirty="0">
                <a:hlinkClick r:id="rId8"/>
              </a:rPr>
              <a:t>/</a:t>
            </a:r>
            <a:endParaRPr lang="pt-PT" sz="800" dirty="0"/>
          </a:p>
        </p:txBody>
      </p:sp>
      <p:pic>
        <p:nvPicPr>
          <p:cNvPr id="27" name="Picture 26">
            <a:hlinkClick r:id="rId9"/>
            <a:extLst>
              <a:ext uri="{FF2B5EF4-FFF2-40B4-BE49-F238E27FC236}">
                <a16:creationId xmlns:a16="http://schemas.microsoft.com/office/drawing/2014/main" id="{500C8D0D-89B5-4DED-93CD-EF78ABF4DFC0}"/>
              </a:ext>
            </a:extLst>
          </p:cNvPr>
          <p:cNvPicPr>
            <a:picLocks noChangeAspect="1"/>
          </p:cNvPicPr>
          <p:nvPr/>
        </p:nvPicPr>
        <p:blipFill>
          <a:blip r:embed="rId10"/>
          <a:stretch>
            <a:fillRect/>
          </a:stretch>
        </p:blipFill>
        <p:spPr>
          <a:xfrm>
            <a:off x="4290113" y="6528500"/>
            <a:ext cx="216992" cy="242379"/>
          </a:xfrm>
          <a:prstGeom prst="rect">
            <a:avLst/>
          </a:prstGeom>
        </p:spPr>
      </p:pic>
      <p:pic>
        <p:nvPicPr>
          <p:cNvPr id="28" name="Picture 27">
            <a:hlinkClick r:id="rId11"/>
            <a:extLst>
              <a:ext uri="{FF2B5EF4-FFF2-40B4-BE49-F238E27FC236}">
                <a16:creationId xmlns:a16="http://schemas.microsoft.com/office/drawing/2014/main" id="{A06F0EE9-2594-49D9-9E15-B4F11344DBDD}"/>
              </a:ext>
            </a:extLst>
          </p:cNvPr>
          <p:cNvPicPr>
            <a:picLocks noChangeAspect="1"/>
          </p:cNvPicPr>
          <p:nvPr/>
        </p:nvPicPr>
        <p:blipFill>
          <a:blip r:embed="rId12"/>
          <a:stretch>
            <a:fillRect/>
          </a:stretch>
        </p:blipFill>
        <p:spPr>
          <a:xfrm>
            <a:off x="4584302" y="6528500"/>
            <a:ext cx="235215" cy="242379"/>
          </a:xfrm>
          <a:prstGeom prst="rect">
            <a:avLst/>
          </a:prstGeom>
        </p:spPr>
      </p:pic>
      <p:pic>
        <p:nvPicPr>
          <p:cNvPr id="29" name="Picture 28">
            <a:hlinkClick r:id="rId13"/>
            <a:extLst>
              <a:ext uri="{FF2B5EF4-FFF2-40B4-BE49-F238E27FC236}">
                <a16:creationId xmlns:a16="http://schemas.microsoft.com/office/drawing/2014/main" id="{27CBB623-24B8-4C80-BB26-8B02AE2AA169}"/>
              </a:ext>
            </a:extLst>
          </p:cNvPr>
          <p:cNvPicPr>
            <a:picLocks noChangeAspect="1"/>
          </p:cNvPicPr>
          <p:nvPr/>
        </p:nvPicPr>
        <p:blipFill>
          <a:blip r:embed="rId14"/>
          <a:stretch>
            <a:fillRect/>
          </a:stretch>
        </p:blipFill>
        <p:spPr>
          <a:xfrm>
            <a:off x="4891236" y="6528500"/>
            <a:ext cx="209864" cy="242379"/>
          </a:xfrm>
          <a:prstGeom prst="rect">
            <a:avLst/>
          </a:prstGeom>
        </p:spPr>
      </p:pic>
      <p:sp>
        <p:nvSpPr>
          <p:cNvPr id="31" name="Título 1">
            <a:extLst>
              <a:ext uri="{FF2B5EF4-FFF2-40B4-BE49-F238E27FC236}">
                <a16:creationId xmlns:a16="http://schemas.microsoft.com/office/drawing/2014/main" id="{6B4143AC-C565-4360-8C7A-DDBF6B8D3ABC}"/>
              </a:ext>
            </a:extLst>
          </p:cNvPr>
          <p:cNvSpPr txBox="1">
            <a:spLocks/>
          </p:cNvSpPr>
          <p:nvPr/>
        </p:nvSpPr>
        <p:spPr>
          <a:xfrm>
            <a:off x="0" y="6302633"/>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700" b="1" dirty="0">
                <a:solidFill>
                  <a:schemeClr val="bg1"/>
                </a:solidFill>
              </a:rPr>
              <a:t>CONSORTIUM</a:t>
            </a:r>
          </a:p>
        </p:txBody>
      </p:sp>
      <p:sp>
        <p:nvSpPr>
          <p:cNvPr id="32" name="Título 1">
            <a:extLst>
              <a:ext uri="{FF2B5EF4-FFF2-40B4-BE49-F238E27FC236}">
                <a16:creationId xmlns:a16="http://schemas.microsoft.com/office/drawing/2014/main" id="{4EAA327A-44C8-4DE0-AC5F-7D4AA6096AE3}"/>
              </a:ext>
            </a:extLst>
          </p:cNvPr>
          <p:cNvSpPr txBox="1">
            <a:spLocks/>
          </p:cNvSpPr>
          <p:nvPr/>
        </p:nvSpPr>
        <p:spPr>
          <a:xfrm>
            <a:off x="3913099" y="6305675"/>
            <a:ext cx="1188000" cy="48492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700" b="1" dirty="0">
                <a:solidFill>
                  <a:schemeClr val="bg1"/>
                </a:solidFill>
              </a:rPr>
              <a:t>               SOCIAL MEDIA</a:t>
            </a:r>
          </a:p>
        </p:txBody>
      </p:sp>
    </p:spTree>
    <p:extLst>
      <p:ext uri="{BB962C8B-B14F-4D97-AF65-F5344CB8AC3E}">
        <p14:creationId xmlns:p14="http://schemas.microsoft.com/office/powerpoint/2010/main" val="3098715612"/>
      </p:ext>
    </p:extLst>
  </p:cSld>
  <p:clrMapOvr>
    <a:masterClrMapping/>
  </p:clrMapOvr>
</p:sld>
</file>

<file path=ppt/theme/theme1.xml><?xml version="1.0" encoding="utf-8"?>
<a:theme xmlns:a="http://schemas.openxmlformats.org/drawingml/2006/main" name="Tema do Office">
  <a:themeElements>
    <a:clrScheme name="re-act">
      <a:dk1>
        <a:srgbClr val="171616"/>
      </a:dk1>
      <a:lt1>
        <a:sysClr val="window" lastClr="FFFFFF"/>
      </a:lt1>
      <a:dk2>
        <a:srgbClr val="7F7F7F"/>
      </a:dk2>
      <a:lt2>
        <a:srgbClr val="E7E6E6"/>
      </a:lt2>
      <a:accent1>
        <a:srgbClr val="D62565"/>
      </a:accent1>
      <a:accent2>
        <a:srgbClr val="FFBD29"/>
      </a:accent2>
      <a:accent3>
        <a:srgbClr val="3D6AE8"/>
      </a:accent3>
      <a:accent4>
        <a:srgbClr val="EA86AA"/>
      </a:accent4>
      <a:accent5>
        <a:srgbClr val="FFDA89"/>
      </a:accent5>
      <a:accent6>
        <a:srgbClr val="87A3F1"/>
      </a:accent6>
      <a:hlink>
        <a:srgbClr val="FFFFFF"/>
      </a:hlink>
      <a:folHlink>
        <a:srgbClr val="3D6AE8"/>
      </a:folHlink>
    </a:clrScheme>
    <a:fontScheme name="RE-ACT">
      <a:majorFont>
        <a:latin typeface="GT Walsheim Bold"/>
        <a:ea typeface=""/>
        <a:cs typeface=""/>
      </a:majorFont>
      <a:minorFont>
        <a:latin typeface="Helvetica"/>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TotalTime>
  <Words>395</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DIN Alternate</vt:lpstr>
      <vt:lpstr>GT Walsheim Bold</vt:lpstr>
      <vt:lpstr>Helvetica</vt:lpstr>
      <vt:lpstr>Tema do Office</vt:lpstr>
      <vt:lpstr>PowerPoint Presentation</vt:lpstr>
    </vt:vector>
  </TitlesOfParts>
  <Company>INOVA+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INOVA+</dc:creator>
  <cp:lastModifiedBy>Ana Ribeiro</cp:lastModifiedBy>
  <cp:revision>61</cp:revision>
  <dcterms:created xsi:type="dcterms:W3CDTF">2020-01-03T10:11:57Z</dcterms:created>
  <dcterms:modified xsi:type="dcterms:W3CDTF">2022-05-10T14:45:18Z</dcterms:modified>
</cp:coreProperties>
</file>