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3"/>
  </p:handoutMasterIdLst>
  <p:sldIdLst>
    <p:sldId id="256" r:id="rId2"/>
  </p:sldIdLst>
  <p:sldSz cx="5327650" cy="7559675"/>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73B1"/>
    <a:srgbClr val="127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368915-D15F-4567-8D2F-E7FA97FF12C0}" v="8" dt="2022-04-13T08:40:51.7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92" autoAdjust="0"/>
    <p:restoredTop sz="94660"/>
  </p:normalViewPr>
  <p:slideViewPr>
    <p:cSldViewPr snapToGrid="0">
      <p:cViewPr varScale="1">
        <p:scale>
          <a:sx n="104" d="100"/>
          <a:sy n="104" d="100"/>
        </p:scale>
        <p:origin x="3186" y="102"/>
      </p:cViewPr>
      <p:guideLst/>
    </p:cSldViewPr>
  </p:slideViewPr>
  <p:notesTextViewPr>
    <p:cViewPr>
      <p:scale>
        <a:sx n="3" d="2"/>
        <a:sy n="3" d="2"/>
      </p:scale>
      <p:origin x="0" y="0"/>
    </p:cViewPr>
  </p:notesTextViewPr>
  <p:notesViewPr>
    <p:cSldViewPr snapToGrid="0">
      <p:cViewPr varScale="1">
        <p:scale>
          <a:sx n="90" d="100"/>
          <a:sy n="90" d="100"/>
        </p:scale>
        <p:origin x="3768" y="53"/>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ão Geraldes" userId="d8a2f083-7ce4-4903-93ac-a0ac723d7f7e" providerId="ADAL" clId="{213CFCDB-4081-4F36-8C74-4CF5590CA156}"/>
    <pc:docChg chg="undo redo custSel modSld">
      <pc:chgData name="João Geraldes" userId="d8a2f083-7ce4-4903-93ac-a0ac723d7f7e" providerId="ADAL" clId="{213CFCDB-4081-4F36-8C74-4CF5590CA156}" dt="2022-03-03T11:37:11.784" v="134" actId="1036"/>
      <pc:docMkLst>
        <pc:docMk/>
      </pc:docMkLst>
      <pc:sldChg chg="addSp delSp modSp mod">
        <pc:chgData name="João Geraldes" userId="d8a2f083-7ce4-4903-93ac-a0ac723d7f7e" providerId="ADAL" clId="{213CFCDB-4081-4F36-8C74-4CF5590CA156}" dt="2022-03-03T11:37:11.784" v="134" actId="1036"/>
        <pc:sldMkLst>
          <pc:docMk/>
          <pc:sldMk cId="3098715612" sldId="256"/>
        </pc:sldMkLst>
        <pc:spChg chg="mod">
          <ac:chgData name="João Geraldes" userId="d8a2f083-7ce4-4903-93ac-a0ac723d7f7e" providerId="ADAL" clId="{213CFCDB-4081-4F36-8C74-4CF5590CA156}" dt="2022-03-03T11:32:24.019" v="26" actId="1076"/>
          <ac:spMkLst>
            <pc:docMk/>
            <pc:sldMk cId="3098715612" sldId="256"/>
            <ac:spMk id="36" creationId="{00000000-0000-0000-0000-000000000000}"/>
          </ac:spMkLst>
        </pc:spChg>
        <pc:spChg chg="mod">
          <ac:chgData name="João Geraldes" userId="d8a2f083-7ce4-4903-93ac-a0ac723d7f7e" providerId="ADAL" clId="{213CFCDB-4081-4F36-8C74-4CF5590CA156}" dt="2022-03-03T11:33:28.256" v="55" actId="6549"/>
          <ac:spMkLst>
            <pc:docMk/>
            <pc:sldMk cId="3098715612" sldId="256"/>
            <ac:spMk id="37" creationId="{00000000-0000-0000-0000-000000000000}"/>
          </ac:spMkLst>
        </pc:spChg>
        <pc:spChg chg="mod">
          <ac:chgData name="João Geraldes" userId="d8a2f083-7ce4-4903-93ac-a0ac723d7f7e" providerId="ADAL" clId="{213CFCDB-4081-4F36-8C74-4CF5590CA156}" dt="2022-03-03T11:35:24.239" v="59" actId="20577"/>
          <ac:spMkLst>
            <pc:docMk/>
            <pc:sldMk cId="3098715612" sldId="256"/>
            <ac:spMk id="39" creationId="{00000000-0000-0000-0000-000000000000}"/>
          </ac:spMkLst>
        </pc:spChg>
        <pc:spChg chg="mod">
          <ac:chgData name="João Geraldes" userId="d8a2f083-7ce4-4903-93ac-a0ac723d7f7e" providerId="ADAL" clId="{213CFCDB-4081-4F36-8C74-4CF5590CA156}" dt="2022-03-03T11:36:59.742" v="121" actId="20577"/>
          <ac:spMkLst>
            <pc:docMk/>
            <pc:sldMk cId="3098715612" sldId="256"/>
            <ac:spMk id="43" creationId="{00000000-0000-0000-0000-000000000000}"/>
          </ac:spMkLst>
        </pc:spChg>
        <pc:picChg chg="add mod">
          <ac:chgData name="João Geraldes" userId="d8a2f083-7ce4-4903-93ac-a0ac723d7f7e" providerId="ADAL" clId="{213CFCDB-4081-4F36-8C74-4CF5590CA156}" dt="2022-03-03T11:31:19.356" v="8" actId="1076"/>
          <ac:picMkLst>
            <pc:docMk/>
            <pc:sldMk cId="3098715612" sldId="256"/>
            <ac:picMk id="5" creationId="{74043B79-C00C-4653-A4B9-B0B3D262A810}"/>
          </ac:picMkLst>
        </pc:picChg>
        <pc:picChg chg="mod">
          <ac:chgData name="João Geraldes" userId="d8a2f083-7ce4-4903-93ac-a0ac723d7f7e" providerId="ADAL" clId="{213CFCDB-4081-4F36-8C74-4CF5590CA156}" dt="2022-03-03T11:36:27.819" v="78" actId="1036"/>
          <ac:picMkLst>
            <pc:docMk/>
            <pc:sldMk cId="3098715612" sldId="256"/>
            <ac:picMk id="29" creationId="{924BC9F3-5B0A-47C9-B0F4-13E4F6A706D5}"/>
          </ac:picMkLst>
        </pc:picChg>
        <pc:picChg chg="mod">
          <ac:chgData name="João Geraldes" userId="d8a2f083-7ce4-4903-93ac-a0ac723d7f7e" providerId="ADAL" clId="{213CFCDB-4081-4F36-8C74-4CF5590CA156}" dt="2022-03-03T11:37:11.784" v="134" actId="1036"/>
          <ac:picMkLst>
            <pc:docMk/>
            <pc:sldMk cId="3098715612" sldId="256"/>
            <ac:picMk id="30" creationId="{4752F170-3E13-4A2B-B11D-CE2876ECE0C1}"/>
          </ac:picMkLst>
        </pc:picChg>
        <pc:picChg chg="del">
          <ac:chgData name="João Geraldes" userId="d8a2f083-7ce4-4903-93ac-a0ac723d7f7e" providerId="ADAL" clId="{213CFCDB-4081-4F36-8C74-4CF5590CA156}" dt="2022-03-03T11:30:46.859" v="0" actId="478"/>
          <ac:picMkLst>
            <pc:docMk/>
            <pc:sldMk cId="3098715612" sldId="256"/>
            <ac:picMk id="47" creationId="{192F6D8A-2FAE-4693-925E-F27973B78CD7}"/>
          </ac:picMkLst>
        </pc:picChg>
        <pc:picChg chg="del">
          <ac:chgData name="João Geraldes" userId="d8a2f083-7ce4-4903-93ac-a0ac723d7f7e" providerId="ADAL" clId="{213CFCDB-4081-4F36-8C74-4CF5590CA156}" dt="2022-03-03T11:30:46.859" v="0" actId="478"/>
          <ac:picMkLst>
            <pc:docMk/>
            <pc:sldMk cId="3098715612" sldId="256"/>
            <ac:picMk id="51" creationId="{B414EE3C-BE16-4D9B-90A3-36D044D7677F}"/>
          </ac:picMkLst>
        </pc:picChg>
        <pc:picChg chg="del">
          <ac:chgData name="João Geraldes" userId="d8a2f083-7ce4-4903-93ac-a0ac723d7f7e" providerId="ADAL" clId="{213CFCDB-4081-4F36-8C74-4CF5590CA156}" dt="2022-03-03T11:30:46.859" v="0" actId="478"/>
          <ac:picMkLst>
            <pc:docMk/>
            <pc:sldMk cId="3098715612" sldId="256"/>
            <ac:picMk id="53" creationId="{A8A006B2-0134-4EB9-970A-A6502A5A1B71}"/>
          </ac:picMkLst>
        </pc:picChg>
        <pc:picChg chg="del">
          <ac:chgData name="João Geraldes" userId="d8a2f083-7ce4-4903-93ac-a0ac723d7f7e" providerId="ADAL" clId="{213CFCDB-4081-4F36-8C74-4CF5590CA156}" dt="2022-03-03T11:30:46.859" v="0" actId="478"/>
          <ac:picMkLst>
            <pc:docMk/>
            <pc:sldMk cId="3098715612" sldId="256"/>
            <ac:picMk id="54" creationId="{53B9D0A2-5F6E-4487-B4C2-428B8B93E882}"/>
          </ac:picMkLst>
        </pc:picChg>
        <pc:picChg chg="del">
          <ac:chgData name="João Geraldes" userId="d8a2f083-7ce4-4903-93ac-a0ac723d7f7e" providerId="ADAL" clId="{213CFCDB-4081-4F36-8C74-4CF5590CA156}" dt="2022-03-03T11:30:46.859" v="0" actId="478"/>
          <ac:picMkLst>
            <pc:docMk/>
            <pc:sldMk cId="3098715612" sldId="256"/>
            <ac:picMk id="55" creationId="{ED0C1CF5-0A16-426E-A446-F2B45E83FCCA}"/>
          </ac:picMkLst>
        </pc:picChg>
        <pc:picChg chg="del">
          <ac:chgData name="João Geraldes" userId="d8a2f083-7ce4-4903-93ac-a0ac723d7f7e" providerId="ADAL" clId="{213CFCDB-4081-4F36-8C74-4CF5590CA156}" dt="2022-03-03T11:30:46.859" v="0" actId="478"/>
          <ac:picMkLst>
            <pc:docMk/>
            <pc:sldMk cId="3098715612" sldId="256"/>
            <ac:picMk id="56" creationId="{D4C0FF86-66D0-4D10-8538-9282CC86A00C}"/>
          </ac:picMkLst>
        </pc:picChg>
      </pc:sldChg>
    </pc:docChg>
  </pc:docChgLst>
  <pc:docChgLst>
    <pc:chgData name="João Geraldes" userId="d8a2f083-7ce4-4903-93ac-a0ac723d7f7e" providerId="ADAL" clId="{D5368915-D15F-4567-8D2F-E7FA97FF12C0}"/>
    <pc:docChg chg="custSel modSld">
      <pc:chgData name="João Geraldes" userId="d8a2f083-7ce4-4903-93ac-a0ac723d7f7e" providerId="ADAL" clId="{D5368915-D15F-4567-8D2F-E7FA97FF12C0}" dt="2022-04-13T08:40:40.070" v="110" actId="3626"/>
      <pc:docMkLst>
        <pc:docMk/>
      </pc:docMkLst>
      <pc:sldChg chg="addSp delSp modSp mod">
        <pc:chgData name="João Geraldes" userId="d8a2f083-7ce4-4903-93ac-a0ac723d7f7e" providerId="ADAL" clId="{D5368915-D15F-4567-8D2F-E7FA97FF12C0}" dt="2022-04-13T08:40:40.070" v="110" actId="3626"/>
        <pc:sldMkLst>
          <pc:docMk/>
          <pc:sldMk cId="3098715612" sldId="256"/>
        </pc:sldMkLst>
        <pc:spChg chg="del mod">
          <ac:chgData name="João Geraldes" userId="d8a2f083-7ce4-4903-93ac-a0ac723d7f7e" providerId="ADAL" clId="{D5368915-D15F-4567-8D2F-E7FA97FF12C0}" dt="2022-04-13T08:28:52.857" v="10" actId="478"/>
          <ac:spMkLst>
            <pc:docMk/>
            <pc:sldMk cId="3098715612" sldId="256"/>
            <ac:spMk id="4" creationId="{DB08C249-029D-4240-9BA4-AE3ABCF4065B}"/>
          </ac:spMkLst>
        </pc:spChg>
        <pc:spChg chg="add mod">
          <ac:chgData name="João Geraldes" userId="d8a2f083-7ce4-4903-93ac-a0ac723d7f7e" providerId="ADAL" clId="{D5368915-D15F-4567-8D2F-E7FA97FF12C0}" dt="2022-04-13T08:26:14.384" v="0"/>
          <ac:spMkLst>
            <pc:docMk/>
            <pc:sldMk cId="3098715612" sldId="256"/>
            <ac:spMk id="26" creationId="{64C1A616-31FB-493C-B25A-23C7158CCC8C}"/>
          </ac:spMkLst>
        </pc:spChg>
        <pc:spChg chg="add del mod">
          <ac:chgData name="João Geraldes" userId="d8a2f083-7ce4-4903-93ac-a0ac723d7f7e" providerId="ADAL" clId="{D5368915-D15F-4567-8D2F-E7FA97FF12C0}" dt="2022-04-13T08:28:55.685" v="11" actId="478"/>
          <ac:spMkLst>
            <pc:docMk/>
            <pc:sldMk cId="3098715612" sldId="256"/>
            <ac:spMk id="27" creationId="{3C4915E4-FD1B-4EFB-8F94-3C816A0D2561}"/>
          </ac:spMkLst>
        </pc:spChg>
        <pc:spChg chg="add mod">
          <ac:chgData name="João Geraldes" userId="d8a2f083-7ce4-4903-93ac-a0ac723d7f7e" providerId="ADAL" clId="{D5368915-D15F-4567-8D2F-E7FA97FF12C0}" dt="2022-04-13T08:28:19.589" v="6" actId="1076"/>
          <ac:spMkLst>
            <pc:docMk/>
            <pc:sldMk cId="3098715612" sldId="256"/>
            <ac:spMk id="28" creationId="{9C4091B7-43A4-4040-BF0F-9BD158D06532}"/>
          </ac:spMkLst>
        </pc:spChg>
        <pc:spChg chg="add del mod">
          <ac:chgData name="João Geraldes" userId="d8a2f083-7ce4-4903-93ac-a0ac723d7f7e" providerId="ADAL" clId="{D5368915-D15F-4567-8D2F-E7FA97FF12C0}" dt="2022-04-13T08:29:00.499" v="12" actId="478"/>
          <ac:spMkLst>
            <pc:docMk/>
            <pc:sldMk cId="3098715612" sldId="256"/>
            <ac:spMk id="31" creationId="{1048B068-C157-4256-AA5F-89DC40E7A10C}"/>
          </ac:spMkLst>
        </pc:spChg>
        <pc:spChg chg="add mod">
          <ac:chgData name="João Geraldes" userId="d8a2f083-7ce4-4903-93ac-a0ac723d7f7e" providerId="ADAL" clId="{D5368915-D15F-4567-8D2F-E7FA97FF12C0}" dt="2022-04-13T08:31:36.935" v="25" actId="1076"/>
          <ac:spMkLst>
            <pc:docMk/>
            <pc:sldMk cId="3098715612" sldId="256"/>
            <ac:spMk id="32" creationId="{E74882F7-7B5F-4AA1-8A60-22D071F4F4F8}"/>
          </ac:spMkLst>
        </pc:spChg>
        <pc:spChg chg="add mod">
          <ac:chgData name="João Geraldes" userId="d8a2f083-7ce4-4903-93ac-a0ac723d7f7e" providerId="ADAL" clId="{D5368915-D15F-4567-8D2F-E7FA97FF12C0}" dt="2022-04-13T08:40:40.070" v="110" actId="3626"/>
          <ac:spMkLst>
            <pc:docMk/>
            <pc:sldMk cId="3098715612" sldId="256"/>
            <ac:spMk id="33" creationId="{A309C401-AD4B-4F65-B536-740FA6FCAE8D}"/>
          </ac:spMkLst>
        </pc:spChg>
        <pc:spChg chg="del">
          <ac:chgData name="João Geraldes" userId="d8a2f083-7ce4-4903-93ac-a0ac723d7f7e" providerId="ADAL" clId="{D5368915-D15F-4567-8D2F-E7FA97FF12C0}" dt="2022-04-13T08:28:25.260" v="7" actId="478"/>
          <ac:spMkLst>
            <pc:docMk/>
            <pc:sldMk cId="3098715612" sldId="256"/>
            <ac:spMk id="34" creationId="{A2395734-419C-4A77-93A9-AC9B8E9A5E2D}"/>
          </ac:spMkLst>
        </pc:spChg>
        <pc:spChg chg="mod">
          <ac:chgData name="João Geraldes" userId="d8a2f083-7ce4-4903-93ac-a0ac723d7f7e" providerId="ADAL" clId="{D5368915-D15F-4567-8D2F-E7FA97FF12C0}" dt="2022-04-13T08:26:21.272" v="1" actId="1076"/>
          <ac:spMkLst>
            <pc:docMk/>
            <pc:sldMk cId="3098715612" sldId="256"/>
            <ac:spMk id="36" creationId="{00000000-0000-0000-0000-000000000000}"/>
          </ac:spMkLst>
        </pc:spChg>
        <pc:spChg chg="mod">
          <ac:chgData name="João Geraldes" userId="d8a2f083-7ce4-4903-93ac-a0ac723d7f7e" providerId="ADAL" clId="{D5368915-D15F-4567-8D2F-E7FA97FF12C0}" dt="2022-04-13T08:32:29.817" v="68" actId="1035"/>
          <ac:spMkLst>
            <pc:docMk/>
            <pc:sldMk cId="3098715612" sldId="256"/>
            <ac:spMk id="37" creationId="{00000000-0000-0000-0000-000000000000}"/>
          </ac:spMkLst>
        </pc:spChg>
        <pc:spChg chg="mod">
          <ac:chgData name="João Geraldes" userId="d8a2f083-7ce4-4903-93ac-a0ac723d7f7e" providerId="ADAL" clId="{D5368915-D15F-4567-8D2F-E7FA97FF12C0}" dt="2022-04-13T08:32:47.598" v="69" actId="1076"/>
          <ac:spMkLst>
            <pc:docMk/>
            <pc:sldMk cId="3098715612" sldId="256"/>
            <ac:spMk id="42" creationId="{00000000-0000-0000-0000-000000000000}"/>
          </ac:spMkLst>
        </pc:spChg>
        <pc:spChg chg="mod">
          <ac:chgData name="João Geraldes" userId="d8a2f083-7ce4-4903-93ac-a0ac723d7f7e" providerId="ADAL" clId="{D5368915-D15F-4567-8D2F-E7FA97FF12C0}" dt="2022-04-13T08:32:57.622" v="94" actId="1035"/>
          <ac:spMkLst>
            <pc:docMk/>
            <pc:sldMk cId="3098715612" sldId="256"/>
            <ac:spMk id="43" creationId="{00000000-0000-0000-0000-000000000000}"/>
          </ac:spMkLst>
        </pc:spChg>
        <pc:spChg chg="del">
          <ac:chgData name="João Geraldes" userId="d8a2f083-7ce4-4903-93ac-a0ac723d7f7e" providerId="ADAL" clId="{D5368915-D15F-4567-8D2F-E7FA97FF12C0}" dt="2022-04-13T08:28:30.367" v="8" actId="478"/>
          <ac:spMkLst>
            <pc:docMk/>
            <pc:sldMk cId="3098715612" sldId="256"/>
            <ac:spMk id="45" creationId="{00000000-0000-0000-0000-000000000000}"/>
          </ac:spMkLst>
        </pc:spChg>
        <pc:spChg chg="add mod">
          <ac:chgData name="João Geraldes" userId="d8a2f083-7ce4-4903-93ac-a0ac723d7f7e" providerId="ADAL" clId="{D5368915-D15F-4567-8D2F-E7FA97FF12C0}" dt="2022-04-13T08:31:36.935" v="25" actId="1076"/>
          <ac:spMkLst>
            <pc:docMk/>
            <pc:sldMk cId="3098715612" sldId="256"/>
            <ac:spMk id="46" creationId="{3342377E-8EDB-47F0-96B3-A02F2D2437D4}"/>
          </ac:spMkLst>
        </pc:spChg>
        <pc:spChg chg="add mod">
          <ac:chgData name="João Geraldes" userId="d8a2f083-7ce4-4903-93ac-a0ac723d7f7e" providerId="ADAL" clId="{D5368915-D15F-4567-8D2F-E7FA97FF12C0}" dt="2022-04-13T08:31:36.935" v="25" actId="1076"/>
          <ac:spMkLst>
            <pc:docMk/>
            <pc:sldMk cId="3098715612" sldId="256"/>
            <ac:spMk id="47" creationId="{2ADCBAC6-115C-491B-AAF7-479BDF868A26}"/>
          </ac:spMkLst>
        </pc:spChg>
        <pc:spChg chg="del mod">
          <ac:chgData name="João Geraldes" userId="d8a2f083-7ce4-4903-93ac-a0ac723d7f7e" providerId="ADAL" clId="{D5368915-D15F-4567-8D2F-E7FA97FF12C0}" dt="2022-04-13T08:31:03.824" v="21" actId="478"/>
          <ac:spMkLst>
            <pc:docMk/>
            <pc:sldMk cId="3098715612" sldId="256"/>
            <ac:spMk id="52" creationId="{77009F70-A87F-4EBF-BC2D-F637B4978B0F}"/>
          </ac:spMkLst>
        </pc:spChg>
        <pc:spChg chg="add mod">
          <ac:chgData name="João Geraldes" userId="d8a2f083-7ce4-4903-93ac-a0ac723d7f7e" providerId="ADAL" clId="{D5368915-D15F-4567-8D2F-E7FA97FF12C0}" dt="2022-04-13T08:31:07.798" v="24"/>
          <ac:spMkLst>
            <pc:docMk/>
            <pc:sldMk cId="3098715612" sldId="256"/>
            <ac:spMk id="56" creationId="{F242C6B8-C5D8-4C18-915E-CC1754B22B6B}"/>
          </ac:spMkLst>
        </pc:spChg>
        <pc:picChg chg="mod">
          <ac:chgData name="João Geraldes" userId="d8a2f083-7ce4-4903-93ac-a0ac723d7f7e" providerId="ADAL" clId="{D5368915-D15F-4567-8D2F-E7FA97FF12C0}" dt="2022-04-13T08:33:09.157" v="101" actId="1036"/>
          <ac:picMkLst>
            <pc:docMk/>
            <pc:sldMk cId="3098715612" sldId="256"/>
            <ac:picMk id="3" creationId="{EC018FE6-2D44-4A3C-AA62-235FA6E892AB}"/>
          </ac:picMkLst>
        </pc:picChg>
        <pc:picChg chg="del">
          <ac:chgData name="João Geraldes" userId="d8a2f083-7ce4-4903-93ac-a0ac723d7f7e" providerId="ADAL" clId="{D5368915-D15F-4567-8D2F-E7FA97FF12C0}" dt="2022-04-13T08:31:05.577" v="22" actId="478"/>
          <ac:picMkLst>
            <pc:docMk/>
            <pc:sldMk cId="3098715612" sldId="256"/>
            <ac:picMk id="5" creationId="{74043B79-C00C-4653-A4B9-B0B3D262A810}"/>
          </ac:picMkLst>
        </pc:picChg>
        <pc:picChg chg="del">
          <ac:chgData name="João Geraldes" userId="d8a2f083-7ce4-4903-93ac-a0ac723d7f7e" providerId="ADAL" clId="{D5368915-D15F-4567-8D2F-E7FA97FF12C0}" dt="2022-04-13T08:31:07.097" v="23" actId="478"/>
          <ac:picMkLst>
            <pc:docMk/>
            <pc:sldMk cId="3098715612" sldId="256"/>
            <ac:picMk id="13" creationId="{00000000-0000-0000-0000-000000000000}"/>
          </ac:picMkLst>
        </pc:picChg>
        <pc:picChg chg="mod">
          <ac:chgData name="João Geraldes" userId="d8a2f083-7ce4-4903-93ac-a0ac723d7f7e" providerId="ADAL" clId="{D5368915-D15F-4567-8D2F-E7FA97FF12C0}" dt="2022-04-13T08:33:09.157" v="101" actId="1036"/>
          <ac:picMkLst>
            <pc:docMk/>
            <pc:sldMk cId="3098715612" sldId="256"/>
            <ac:picMk id="29" creationId="{924BC9F3-5B0A-47C9-B0F4-13E4F6A706D5}"/>
          </ac:picMkLst>
        </pc:picChg>
        <pc:picChg chg="mod">
          <ac:chgData name="João Geraldes" userId="d8a2f083-7ce4-4903-93ac-a0ac723d7f7e" providerId="ADAL" clId="{D5368915-D15F-4567-8D2F-E7FA97FF12C0}" dt="2022-04-13T08:33:15.209" v="109" actId="1036"/>
          <ac:picMkLst>
            <pc:docMk/>
            <pc:sldMk cId="3098715612" sldId="256"/>
            <ac:picMk id="30" creationId="{4752F170-3E13-4A2B-B11D-CE2876ECE0C1}"/>
          </ac:picMkLst>
        </pc:picChg>
        <pc:picChg chg="del">
          <ac:chgData name="João Geraldes" userId="d8a2f083-7ce4-4903-93ac-a0ac723d7f7e" providerId="ADAL" clId="{D5368915-D15F-4567-8D2F-E7FA97FF12C0}" dt="2022-04-13T08:29:46.018" v="16" actId="478"/>
          <ac:picMkLst>
            <pc:docMk/>
            <pc:sldMk cId="3098715612" sldId="256"/>
            <ac:picMk id="35" creationId="{9B1EC871-6336-48E4-A341-920257F385A6}"/>
          </ac:picMkLst>
        </pc:picChg>
        <pc:picChg chg="del">
          <ac:chgData name="João Geraldes" userId="d8a2f083-7ce4-4903-93ac-a0ac723d7f7e" providerId="ADAL" clId="{D5368915-D15F-4567-8D2F-E7FA97FF12C0}" dt="2022-04-13T08:29:44.197" v="15" actId="478"/>
          <ac:picMkLst>
            <pc:docMk/>
            <pc:sldMk cId="3098715612" sldId="256"/>
            <ac:picMk id="48" creationId="{97C1BE66-3020-4A15-B79B-9192646928D5}"/>
          </ac:picMkLst>
        </pc:picChg>
        <pc:picChg chg="del">
          <ac:chgData name="João Geraldes" userId="d8a2f083-7ce4-4903-93ac-a0ac723d7f7e" providerId="ADAL" clId="{D5368915-D15F-4567-8D2F-E7FA97FF12C0}" dt="2022-04-13T08:29:47.850" v="17" actId="478"/>
          <ac:picMkLst>
            <pc:docMk/>
            <pc:sldMk cId="3098715612" sldId="256"/>
            <ac:picMk id="50" creationId="{6D056D9D-4C96-4B6E-BD82-093998CAF631}"/>
          </ac:picMkLst>
        </pc:picChg>
        <pc:picChg chg="add mod">
          <ac:chgData name="João Geraldes" userId="d8a2f083-7ce4-4903-93ac-a0ac723d7f7e" providerId="ADAL" clId="{D5368915-D15F-4567-8D2F-E7FA97FF12C0}" dt="2022-04-13T08:29:53.721" v="18"/>
          <ac:picMkLst>
            <pc:docMk/>
            <pc:sldMk cId="3098715612" sldId="256"/>
            <ac:picMk id="51" creationId="{576BA5F0-4713-477F-9AD1-2DE546550BA7}"/>
          </ac:picMkLst>
        </pc:picChg>
        <pc:picChg chg="add mod">
          <ac:chgData name="João Geraldes" userId="d8a2f083-7ce4-4903-93ac-a0ac723d7f7e" providerId="ADAL" clId="{D5368915-D15F-4567-8D2F-E7FA97FF12C0}" dt="2022-04-13T08:30:00.093" v="19"/>
          <ac:picMkLst>
            <pc:docMk/>
            <pc:sldMk cId="3098715612" sldId="256"/>
            <ac:picMk id="53" creationId="{91D42E86-108C-4191-9749-708DC4712BD7}"/>
          </ac:picMkLst>
        </pc:picChg>
        <pc:picChg chg="add mod">
          <ac:chgData name="João Geraldes" userId="d8a2f083-7ce4-4903-93ac-a0ac723d7f7e" providerId="ADAL" clId="{D5368915-D15F-4567-8D2F-E7FA97FF12C0}" dt="2022-04-13T08:30:07.342" v="20"/>
          <ac:picMkLst>
            <pc:docMk/>
            <pc:sldMk cId="3098715612" sldId="256"/>
            <ac:picMk id="54" creationId="{C9702574-452D-4924-A2B9-C5F4D2906154}"/>
          </ac:picMkLst>
        </pc:picChg>
        <pc:picChg chg="add mod">
          <ac:chgData name="João Geraldes" userId="d8a2f083-7ce4-4903-93ac-a0ac723d7f7e" providerId="ADAL" clId="{D5368915-D15F-4567-8D2F-E7FA97FF12C0}" dt="2022-04-13T08:31:07.798" v="24"/>
          <ac:picMkLst>
            <pc:docMk/>
            <pc:sldMk cId="3098715612" sldId="256"/>
            <ac:picMk id="55" creationId="{2FB73FE2-85DC-4A53-9EF9-802C04DABC60}"/>
          </ac:picMkLst>
        </pc:picChg>
        <pc:picChg chg="add mod">
          <ac:chgData name="João Geraldes" userId="d8a2f083-7ce4-4903-93ac-a0ac723d7f7e" providerId="ADAL" clId="{D5368915-D15F-4567-8D2F-E7FA97FF12C0}" dt="2022-04-13T08:31:07.798" v="24"/>
          <ac:picMkLst>
            <pc:docMk/>
            <pc:sldMk cId="3098715612" sldId="256"/>
            <ac:picMk id="57" creationId="{3E6370F3-490C-461E-A66D-BDCC7B223B99}"/>
          </ac:picMkLst>
        </pc:picChg>
      </pc:sldChg>
    </pc:docChg>
  </pc:docChgLst>
  <pc:docChgLst>
    <pc:chgData name="Joana Santos" userId="4f60984f-d7a1-4c8f-92ca-db6d7b00cfc1" providerId="ADAL" clId="{985D73DA-D3F9-4A79-AED5-0ABD8658B4B6}"/>
    <pc:docChg chg="undo custSel modSld">
      <pc:chgData name="Joana Santos" userId="4f60984f-d7a1-4c8f-92ca-db6d7b00cfc1" providerId="ADAL" clId="{985D73DA-D3F9-4A79-AED5-0ABD8658B4B6}" dt="2021-05-03T00:04:02.233" v="23" actId="20577"/>
      <pc:docMkLst>
        <pc:docMk/>
      </pc:docMkLst>
      <pc:sldChg chg="modSp mod">
        <pc:chgData name="Joana Santos" userId="4f60984f-d7a1-4c8f-92ca-db6d7b00cfc1" providerId="ADAL" clId="{985D73DA-D3F9-4A79-AED5-0ABD8658B4B6}" dt="2021-05-03T00:04:02.233" v="23" actId="20577"/>
        <pc:sldMkLst>
          <pc:docMk/>
          <pc:sldMk cId="3098715612" sldId="256"/>
        </pc:sldMkLst>
        <pc:spChg chg="mod">
          <ac:chgData name="Joana Santos" userId="4f60984f-d7a1-4c8f-92ca-db6d7b00cfc1" providerId="ADAL" clId="{985D73DA-D3F9-4A79-AED5-0ABD8658B4B6}" dt="2021-05-03T00:04:02.233" v="23" actId="20577"/>
          <ac:spMkLst>
            <pc:docMk/>
            <pc:sldMk cId="3098715612" sldId="256"/>
            <ac:spMk id="34" creationId="{A2395734-419C-4A77-93A9-AC9B8E9A5E2D}"/>
          </ac:spMkLst>
        </pc:spChg>
        <pc:spChg chg="mod">
          <ac:chgData name="Joana Santos" userId="4f60984f-d7a1-4c8f-92ca-db6d7b00cfc1" providerId="ADAL" clId="{985D73DA-D3F9-4A79-AED5-0ABD8658B4B6}" dt="2021-05-03T00:03:56.730" v="16" actId="1076"/>
          <ac:spMkLst>
            <pc:docMk/>
            <pc:sldMk cId="3098715612" sldId="256"/>
            <ac:spMk id="44" creationId="{00000000-0000-0000-0000-000000000000}"/>
          </ac:spMkLst>
        </pc:spChg>
        <pc:spChg chg="mod">
          <ac:chgData name="Joana Santos" userId="4f60984f-d7a1-4c8f-92ca-db6d7b00cfc1" providerId="ADAL" clId="{985D73DA-D3F9-4A79-AED5-0ABD8658B4B6}" dt="2021-05-03T00:03:44.185" v="13" actId="1076"/>
          <ac:spMkLst>
            <pc:docMk/>
            <pc:sldMk cId="3098715612" sldId="256"/>
            <ac:spMk id="45" creationId="{00000000-0000-0000-0000-000000000000}"/>
          </ac:spMkLst>
        </pc:spChg>
        <pc:picChg chg="mod">
          <ac:chgData name="Joana Santos" userId="4f60984f-d7a1-4c8f-92ca-db6d7b00cfc1" providerId="ADAL" clId="{985D73DA-D3F9-4A79-AED5-0ABD8658B4B6}" dt="2021-05-03T00:03:10.887" v="4" actId="14100"/>
          <ac:picMkLst>
            <pc:docMk/>
            <pc:sldMk cId="3098715612" sldId="256"/>
            <ac:picMk id="48" creationId="{97C1BE66-3020-4A15-B79B-9192646928D5}"/>
          </ac:picMkLst>
        </pc:picChg>
        <pc:picChg chg="mod">
          <ac:chgData name="Joana Santos" userId="4f60984f-d7a1-4c8f-92ca-db6d7b00cfc1" providerId="ADAL" clId="{985D73DA-D3F9-4A79-AED5-0ABD8658B4B6}" dt="2021-05-03T00:03:31.984" v="9" actId="14100"/>
          <ac:picMkLst>
            <pc:docMk/>
            <pc:sldMk cId="3098715612" sldId="256"/>
            <ac:picMk id="51" creationId="{B414EE3C-BE16-4D9B-90A3-36D044D7677F}"/>
          </ac:picMkLst>
        </pc:picChg>
      </pc:sldChg>
    </pc:docChg>
  </pc:docChgLst>
  <pc:docChgLst>
    <pc:chgData name="Joana Santos" userId="4f60984f-d7a1-4c8f-92ca-db6d7b00cfc1" providerId="ADAL" clId="{771DBBC1-6690-4932-AC9F-E1F22074FD3C}"/>
    <pc:docChg chg="undo custSel modSld">
      <pc:chgData name="Joana Santos" userId="4f60984f-d7a1-4c8f-92ca-db6d7b00cfc1" providerId="ADAL" clId="{771DBBC1-6690-4932-AC9F-E1F22074FD3C}" dt="2021-03-03T12:34:08.802" v="581" actId="1076"/>
      <pc:docMkLst>
        <pc:docMk/>
      </pc:docMkLst>
      <pc:sldChg chg="modSp mod">
        <pc:chgData name="Joana Santos" userId="4f60984f-d7a1-4c8f-92ca-db6d7b00cfc1" providerId="ADAL" clId="{771DBBC1-6690-4932-AC9F-E1F22074FD3C}" dt="2021-03-03T12:34:08.802" v="581" actId="1076"/>
        <pc:sldMkLst>
          <pc:docMk/>
          <pc:sldMk cId="3098715612" sldId="256"/>
        </pc:sldMkLst>
        <pc:spChg chg="mod">
          <ac:chgData name="Joana Santos" userId="4f60984f-d7a1-4c8f-92ca-db6d7b00cfc1" providerId="ADAL" clId="{771DBBC1-6690-4932-AC9F-E1F22074FD3C}" dt="2021-03-03T10:28:35.459" v="450" actId="1076"/>
          <ac:spMkLst>
            <pc:docMk/>
            <pc:sldMk cId="3098715612" sldId="256"/>
            <ac:spMk id="4" creationId="{DB08C249-029D-4240-9BA4-AE3ABCF4065B}"/>
          </ac:spMkLst>
        </pc:spChg>
        <pc:spChg chg="mod">
          <ac:chgData name="Joana Santos" userId="4f60984f-d7a1-4c8f-92ca-db6d7b00cfc1" providerId="ADAL" clId="{771DBBC1-6690-4932-AC9F-E1F22074FD3C}" dt="2021-03-03T12:34:08.802" v="581" actId="1076"/>
          <ac:spMkLst>
            <pc:docMk/>
            <pc:sldMk cId="3098715612" sldId="256"/>
            <ac:spMk id="36" creationId="{00000000-0000-0000-0000-000000000000}"/>
          </ac:spMkLst>
        </pc:spChg>
        <pc:spChg chg="mod">
          <ac:chgData name="Joana Santos" userId="4f60984f-d7a1-4c8f-92ca-db6d7b00cfc1" providerId="ADAL" clId="{771DBBC1-6690-4932-AC9F-E1F22074FD3C}" dt="2021-03-03T11:01:17.624" v="535" actId="122"/>
          <ac:spMkLst>
            <pc:docMk/>
            <pc:sldMk cId="3098715612" sldId="256"/>
            <ac:spMk id="37" creationId="{00000000-0000-0000-0000-000000000000}"/>
          </ac:spMkLst>
        </pc:spChg>
        <pc:spChg chg="mod">
          <ac:chgData name="Joana Santos" userId="4f60984f-d7a1-4c8f-92ca-db6d7b00cfc1" providerId="ADAL" clId="{771DBBC1-6690-4932-AC9F-E1F22074FD3C}" dt="2021-03-03T10:17:37.109" v="275" actId="122"/>
          <ac:spMkLst>
            <pc:docMk/>
            <pc:sldMk cId="3098715612" sldId="256"/>
            <ac:spMk id="38" creationId="{00000000-0000-0000-0000-000000000000}"/>
          </ac:spMkLst>
        </pc:spChg>
        <pc:spChg chg="mod">
          <ac:chgData name="Joana Santos" userId="4f60984f-d7a1-4c8f-92ca-db6d7b00cfc1" providerId="ADAL" clId="{771DBBC1-6690-4932-AC9F-E1F22074FD3C}" dt="2021-03-03T10:17:30.813" v="274" actId="6549"/>
          <ac:spMkLst>
            <pc:docMk/>
            <pc:sldMk cId="3098715612" sldId="256"/>
            <ac:spMk id="39" creationId="{00000000-0000-0000-0000-000000000000}"/>
          </ac:spMkLst>
        </pc:spChg>
        <pc:spChg chg="mod">
          <ac:chgData name="Joana Santos" userId="4f60984f-d7a1-4c8f-92ca-db6d7b00cfc1" providerId="ADAL" clId="{771DBBC1-6690-4932-AC9F-E1F22074FD3C}" dt="2021-03-03T10:08:39.424" v="8" actId="1076"/>
          <ac:spMkLst>
            <pc:docMk/>
            <pc:sldMk cId="3098715612" sldId="256"/>
            <ac:spMk id="40" creationId="{00000000-0000-0000-0000-000000000000}"/>
          </ac:spMkLst>
        </pc:spChg>
        <pc:spChg chg="mod">
          <ac:chgData name="Joana Santos" userId="4f60984f-d7a1-4c8f-92ca-db6d7b00cfc1" providerId="ADAL" clId="{771DBBC1-6690-4932-AC9F-E1F22074FD3C}" dt="2021-03-03T10:16:24.201" v="242" actId="13926"/>
          <ac:spMkLst>
            <pc:docMk/>
            <pc:sldMk cId="3098715612" sldId="256"/>
            <ac:spMk id="41" creationId="{00000000-0000-0000-0000-000000000000}"/>
          </ac:spMkLst>
        </pc:spChg>
        <pc:spChg chg="mod">
          <ac:chgData name="Joana Santos" userId="4f60984f-d7a1-4c8f-92ca-db6d7b00cfc1" providerId="ADAL" clId="{771DBBC1-6690-4932-AC9F-E1F22074FD3C}" dt="2021-03-03T10:14:06.797" v="84" actId="20577"/>
          <ac:spMkLst>
            <pc:docMk/>
            <pc:sldMk cId="3098715612" sldId="256"/>
            <ac:spMk id="42" creationId="{00000000-0000-0000-0000-000000000000}"/>
          </ac:spMkLst>
        </pc:spChg>
        <pc:spChg chg="mod">
          <ac:chgData name="Joana Santos" userId="4f60984f-d7a1-4c8f-92ca-db6d7b00cfc1" providerId="ADAL" clId="{771DBBC1-6690-4932-AC9F-E1F22074FD3C}" dt="2021-03-03T10:17:43.284" v="276" actId="20577"/>
          <ac:spMkLst>
            <pc:docMk/>
            <pc:sldMk cId="3098715612" sldId="256"/>
            <ac:spMk id="43" creationId="{00000000-0000-0000-0000-000000000000}"/>
          </ac:spMkLst>
        </pc:spChg>
        <pc:spChg chg="mod">
          <ac:chgData name="Joana Santos" userId="4f60984f-d7a1-4c8f-92ca-db6d7b00cfc1" providerId="ADAL" clId="{771DBBC1-6690-4932-AC9F-E1F22074FD3C}" dt="2021-03-03T10:28:41.072" v="452" actId="1076"/>
          <ac:spMkLst>
            <pc:docMk/>
            <pc:sldMk cId="3098715612" sldId="256"/>
            <ac:spMk id="44" creationId="{00000000-0000-0000-0000-000000000000}"/>
          </ac:spMkLst>
        </pc:spChg>
        <pc:spChg chg="mod">
          <ac:chgData name="Joana Santos" userId="4f60984f-d7a1-4c8f-92ca-db6d7b00cfc1" providerId="ADAL" clId="{771DBBC1-6690-4932-AC9F-E1F22074FD3C}" dt="2021-03-03T10:28:58.379" v="457" actId="1076"/>
          <ac:spMkLst>
            <pc:docMk/>
            <pc:sldMk cId="3098715612" sldId="256"/>
            <ac:spMk id="52" creationId="{77009F70-A87F-4EBF-BC2D-F637B4978B0F}"/>
          </ac:spMkLst>
        </pc:spChg>
        <pc:picChg chg="mod">
          <ac:chgData name="Joana Santos" userId="4f60984f-d7a1-4c8f-92ca-db6d7b00cfc1" providerId="ADAL" clId="{771DBBC1-6690-4932-AC9F-E1F22074FD3C}" dt="2021-03-03T10:15:54.617" v="237" actId="1076"/>
          <ac:picMkLst>
            <pc:docMk/>
            <pc:sldMk cId="3098715612" sldId="256"/>
            <ac:picMk id="3" creationId="{EC018FE6-2D44-4A3C-AA62-235FA6E892AB}"/>
          </ac:picMkLst>
        </pc:picChg>
        <pc:picChg chg="mod">
          <ac:chgData name="Joana Santos" userId="4f60984f-d7a1-4c8f-92ca-db6d7b00cfc1" providerId="ADAL" clId="{771DBBC1-6690-4932-AC9F-E1F22074FD3C}" dt="2021-03-03T10:29:00.794" v="458" actId="1076"/>
          <ac:picMkLst>
            <pc:docMk/>
            <pc:sldMk cId="3098715612" sldId="256"/>
            <ac:picMk id="13" creationId="{00000000-0000-0000-0000-000000000000}"/>
          </ac:picMkLst>
        </pc:picChg>
        <pc:picChg chg="mod">
          <ac:chgData name="Joana Santos" userId="4f60984f-d7a1-4c8f-92ca-db6d7b00cfc1" providerId="ADAL" clId="{771DBBC1-6690-4932-AC9F-E1F22074FD3C}" dt="2021-03-03T10:15:57.027" v="238" actId="1076"/>
          <ac:picMkLst>
            <pc:docMk/>
            <pc:sldMk cId="3098715612" sldId="256"/>
            <ac:picMk id="29" creationId="{924BC9F3-5B0A-47C9-B0F4-13E4F6A706D5}"/>
          </ac:picMkLst>
        </pc:picChg>
        <pc:picChg chg="mod">
          <ac:chgData name="Joana Santos" userId="4f60984f-d7a1-4c8f-92ca-db6d7b00cfc1" providerId="ADAL" clId="{771DBBC1-6690-4932-AC9F-E1F22074FD3C}" dt="2021-03-03T10:16:02.761" v="239" actId="1076"/>
          <ac:picMkLst>
            <pc:docMk/>
            <pc:sldMk cId="3098715612" sldId="256"/>
            <ac:picMk id="30" creationId="{4752F170-3E13-4A2B-B11D-CE2876ECE0C1}"/>
          </ac:picMkLst>
        </pc:picChg>
        <pc:picChg chg="mod">
          <ac:chgData name="Joana Santos" userId="4f60984f-d7a1-4c8f-92ca-db6d7b00cfc1" providerId="ADAL" clId="{771DBBC1-6690-4932-AC9F-E1F22074FD3C}" dt="2021-03-03T10:28:54.766" v="456" actId="1076"/>
          <ac:picMkLst>
            <pc:docMk/>
            <pc:sldMk cId="3098715612" sldId="256"/>
            <ac:picMk id="35" creationId="{9B1EC871-6336-48E4-A341-920257F385A6}"/>
          </ac:picMkLst>
        </pc:picChg>
        <pc:picChg chg="mod">
          <ac:chgData name="Joana Santos" userId="4f60984f-d7a1-4c8f-92ca-db6d7b00cfc1" providerId="ADAL" clId="{771DBBC1-6690-4932-AC9F-E1F22074FD3C}" dt="2021-03-03T10:28:48.162" v="454" actId="14100"/>
          <ac:picMkLst>
            <pc:docMk/>
            <pc:sldMk cId="3098715612" sldId="256"/>
            <ac:picMk id="47" creationId="{192F6D8A-2FAE-4693-925E-F27973B78CD7}"/>
          </ac:picMkLst>
        </pc:picChg>
        <pc:picChg chg="mod">
          <ac:chgData name="Joana Santos" userId="4f60984f-d7a1-4c8f-92ca-db6d7b00cfc1" providerId="ADAL" clId="{771DBBC1-6690-4932-AC9F-E1F22074FD3C}" dt="2021-03-03T10:28:54.766" v="456" actId="1076"/>
          <ac:picMkLst>
            <pc:docMk/>
            <pc:sldMk cId="3098715612" sldId="256"/>
            <ac:picMk id="48" creationId="{97C1BE66-3020-4A15-B79B-9192646928D5}"/>
          </ac:picMkLst>
        </pc:picChg>
        <pc:picChg chg="mod">
          <ac:chgData name="Joana Santos" userId="4f60984f-d7a1-4c8f-92ca-db6d7b00cfc1" providerId="ADAL" clId="{771DBBC1-6690-4932-AC9F-E1F22074FD3C}" dt="2021-03-03T10:28:54.766" v="456" actId="1076"/>
          <ac:picMkLst>
            <pc:docMk/>
            <pc:sldMk cId="3098715612" sldId="256"/>
            <ac:picMk id="50" creationId="{6D056D9D-4C96-4B6E-BD82-093998CAF631}"/>
          </ac:picMkLst>
        </pc:picChg>
        <pc:picChg chg="mod">
          <ac:chgData name="Joana Santos" userId="4f60984f-d7a1-4c8f-92ca-db6d7b00cfc1" providerId="ADAL" clId="{771DBBC1-6690-4932-AC9F-E1F22074FD3C}" dt="2021-03-03T10:28:48.162" v="454" actId="14100"/>
          <ac:picMkLst>
            <pc:docMk/>
            <pc:sldMk cId="3098715612" sldId="256"/>
            <ac:picMk id="51" creationId="{B414EE3C-BE16-4D9B-90A3-36D044D7677F}"/>
          </ac:picMkLst>
        </pc:picChg>
        <pc:picChg chg="mod">
          <ac:chgData name="Joana Santos" userId="4f60984f-d7a1-4c8f-92ca-db6d7b00cfc1" providerId="ADAL" clId="{771DBBC1-6690-4932-AC9F-E1F22074FD3C}" dt="2021-03-03T10:28:48.162" v="454" actId="14100"/>
          <ac:picMkLst>
            <pc:docMk/>
            <pc:sldMk cId="3098715612" sldId="256"/>
            <ac:picMk id="53" creationId="{A8A006B2-0134-4EB9-970A-A6502A5A1B71}"/>
          </ac:picMkLst>
        </pc:picChg>
        <pc:picChg chg="mod">
          <ac:chgData name="Joana Santos" userId="4f60984f-d7a1-4c8f-92ca-db6d7b00cfc1" providerId="ADAL" clId="{771DBBC1-6690-4932-AC9F-E1F22074FD3C}" dt="2021-03-03T10:28:48.162" v="454" actId="14100"/>
          <ac:picMkLst>
            <pc:docMk/>
            <pc:sldMk cId="3098715612" sldId="256"/>
            <ac:picMk id="54" creationId="{53B9D0A2-5F6E-4487-B4C2-428B8B93E882}"/>
          </ac:picMkLst>
        </pc:picChg>
        <pc:picChg chg="mod">
          <ac:chgData name="Joana Santos" userId="4f60984f-d7a1-4c8f-92ca-db6d7b00cfc1" providerId="ADAL" clId="{771DBBC1-6690-4932-AC9F-E1F22074FD3C}" dt="2021-03-03T10:28:48.162" v="454" actId="14100"/>
          <ac:picMkLst>
            <pc:docMk/>
            <pc:sldMk cId="3098715612" sldId="256"/>
            <ac:picMk id="55" creationId="{ED0C1CF5-0A16-426E-A446-F2B45E83FCCA}"/>
          </ac:picMkLst>
        </pc:picChg>
        <pc:picChg chg="mod">
          <ac:chgData name="Joana Santos" userId="4f60984f-d7a1-4c8f-92ca-db6d7b00cfc1" providerId="ADAL" clId="{771DBBC1-6690-4932-AC9F-E1F22074FD3C}" dt="2021-03-03T10:28:48.162" v="454" actId="14100"/>
          <ac:picMkLst>
            <pc:docMk/>
            <pc:sldMk cId="3098715612" sldId="256"/>
            <ac:picMk id="56" creationId="{D4C0FF86-66D0-4D10-8538-9282CC86A00C}"/>
          </ac:picMkLst>
        </pc:picChg>
      </pc:sldChg>
    </pc:docChg>
  </pc:docChgLst>
  <pc:docChgLst>
    <pc:chgData name="João Geraldes" userId="d8a2f083-7ce4-4903-93ac-a0ac723d7f7e" providerId="ADAL" clId="{6F7A830E-18EA-4458-A6B6-EEEA974A2A0F}"/>
    <pc:docChg chg="undo custSel modSld">
      <pc:chgData name="João Geraldes" userId="d8a2f083-7ce4-4903-93ac-a0ac723d7f7e" providerId="ADAL" clId="{6F7A830E-18EA-4458-A6B6-EEEA974A2A0F}" dt="2022-03-03T11:52:03.330" v="36" actId="1035"/>
      <pc:docMkLst>
        <pc:docMk/>
      </pc:docMkLst>
      <pc:sldChg chg="modSp mod">
        <pc:chgData name="João Geraldes" userId="d8a2f083-7ce4-4903-93ac-a0ac723d7f7e" providerId="ADAL" clId="{6F7A830E-18EA-4458-A6B6-EEEA974A2A0F}" dt="2022-03-03T11:52:03.330" v="36" actId="1035"/>
        <pc:sldMkLst>
          <pc:docMk/>
          <pc:sldMk cId="3098715612" sldId="256"/>
        </pc:sldMkLst>
        <pc:spChg chg="mod">
          <ac:chgData name="João Geraldes" userId="d8a2f083-7ce4-4903-93ac-a0ac723d7f7e" providerId="ADAL" clId="{6F7A830E-18EA-4458-A6B6-EEEA974A2A0F}" dt="2022-03-03T11:49:11.546" v="8" actId="20577"/>
          <ac:spMkLst>
            <pc:docMk/>
            <pc:sldMk cId="3098715612" sldId="256"/>
            <ac:spMk id="36" creationId="{00000000-0000-0000-0000-000000000000}"/>
          </ac:spMkLst>
        </pc:spChg>
        <pc:spChg chg="mod">
          <ac:chgData name="João Geraldes" userId="d8a2f083-7ce4-4903-93ac-a0ac723d7f7e" providerId="ADAL" clId="{6F7A830E-18EA-4458-A6B6-EEEA974A2A0F}" dt="2022-03-03T11:51:03.090" v="13" actId="20577"/>
          <ac:spMkLst>
            <pc:docMk/>
            <pc:sldMk cId="3098715612" sldId="256"/>
            <ac:spMk id="37" creationId="{00000000-0000-0000-0000-000000000000}"/>
          </ac:spMkLst>
        </pc:spChg>
        <pc:spChg chg="mod">
          <ac:chgData name="João Geraldes" userId="d8a2f083-7ce4-4903-93ac-a0ac723d7f7e" providerId="ADAL" clId="{6F7A830E-18EA-4458-A6B6-EEEA974A2A0F}" dt="2022-03-03T11:51:35.274" v="15" actId="20577"/>
          <ac:spMkLst>
            <pc:docMk/>
            <pc:sldMk cId="3098715612" sldId="256"/>
            <ac:spMk id="39" creationId="{00000000-0000-0000-0000-000000000000}"/>
          </ac:spMkLst>
        </pc:spChg>
        <pc:spChg chg="mod">
          <ac:chgData name="João Geraldes" userId="d8a2f083-7ce4-4903-93ac-a0ac723d7f7e" providerId="ADAL" clId="{6F7A830E-18EA-4458-A6B6-EEEA974A2A0F}" dt="2022-03-03T11:51:55.483" v="18"/>
          <ac:spMkLst>
            <pc:docMk/>
            <pc:sldMk cId="3098715612" sldId="256"/>
            <ac:spMk id="43" creationId="{00000000-0000-0000-0000-000000000000}"/>
          </ac:spMkLst>
        </pc:spChg>
        <pc:picChg chg="mod">
          <ac:chgData name="João Geraldes" userId="d8a2f083-7ce4-4903-93ac-a0ac723d7f7e" providerId="ADAL" clId="{6F7A830E-18EA-4458-A6B6-EEEA974A2A0F}" dt="2022-03-03T11:52:03.330" v="36" actId="1035"/>
          <ac:picMkLst>
            <pc:docMk/>
            <pc:sldMk cId="3098715612" sldId="256"/>
            <ac:picMk id="30" creationId="{4752F170-3E13-4A2B-B11D-CE2876ECE0C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D0E049-D13A-49A1-BA91-7B9463262CAC}" type="datetimeFigureOut">
              <a:rPr lang="pt-PT" smtClean="0"/>
              <a:t>13/04/2022</a:t>
            </a:fld>
            <a:endParaRPr lang="pt-PT"/>
          </a:p>
        </p:txBody>
      </p:sp>
      <p:sp>
        <p:nvSpPr>
          <p:cNvPr id="4" name="Marcador de Posição do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3BAE97-D61C-4C96-9FC1-D42EBA339FAF}" type="slidenum">
              <a:rPr lang="pt-PT" smtClean="0"/>
              <a:t>‹#›</a:t>
            </a:fld>
            <a:endParaRPr lang="pt-PT"/>
          </a:p>
        </p:txBody>
      </p:sp>
    </p:spTree>
    <p:extLst>
      <p:ext uri="{BB962C8B-B14F-4D97-AF65-F5344CB8AC3E}">
        <p14:creationId xmlns:p14="http://schemas.microsoft.com/office/powerpoint/2010/main" val="40545679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99574" y="1237197"/>
            <a:ext cx="4528503" cy="2631887"/>
          </a:xfrm>
        </p:spPr>
        <p:txBody>
          <a:bodyPr anchor="b"/>
          <a:lstStyle>
            <a:lvl1pPr algn="ctr">
              <a:defRPr sz="3496"/>
            </a:lvl1pPr>
          </a:lstStyle>
          <a:p>
            <a:r>
              <a:rPr lang="pt-PT"/>
              <a:t>Clique para editar o estilo</a:t>
            </a:r>
            <a:endParaRPr lang="en-US" dirty="0"/>
          </a:p>
        </p:txBody>
      </p:sp>
      <p:sp>
        <p:nvSpPr>
          <p:cNvPr id="3" name="Subtitle 2"/>
          <p:cNvSpPr>
            <a:spLocks noGrp="1"/>
          </p:cNvSpPr>
          <p:nvPr>
            <p:ph type="subTitle" idx="1"/>
          </p:nvPr>
        </p:nvSpPr>
        <p:spPr>
          <a:xfrm>
            <a:off x="665956" y="3970580"/>
            <a:ext cx="3995738" cy="1825171"/>
          </a:xfrm>
        </p:spPr>
        <p:txBody>
          <a:bodyPr/>
          <a:lstStyle>
            <a:lvl1pPr marL="0" indent="0" algn="ctr">
              <a:buNone/>
              <a:defRPr sz="1398"/>
            </a:lvl1pPr>
            <a:lvl2pPr marL="266365" indent="0" algn="ctr">
              <a:buNone/>
              <a:defRPr sz="1165"/>
            </a:lvl2pPr>
            <a:lvl3pPr marL="532729" indent="0" algn="ctr">
              <a:buNone/>
              <a:defRPr sz="1049"/>
            </a:lvl3pPr>
            <a:lvl4pPr marL="799094" indent="0" algn="ctr">
              <a:buNone/>
              <a:defRPr sz="932"/>
            </a:lvl4pPr>
            <a:lvl5pPr marL="1065459" indent="0" algn="ctr">
              <a:buNone/>
              <a:defRPr sz="932"/>
            </a:lvl5pPr>
            <a:lvl6pPr marL="1331824" indent="0" algn="ctr">
              <a:buNone/>
              <a:defRPr sz="932"/>
            </a:lvl6pPr>
            <a:lvl7pPr marL="1598188" indent="0" algn="ctr">
              <a:buNone/>
              <a:defRPr sz="932"/>
            </a:lvl7pPr>
            <a:lvl8pPr marL="1864553" indent="0" algn="ctr">
              <a:buNone/>
              <a:defRPr sz="932"/>
            </a:lvl8pPr>
            <a:lvl9pPr marL="2130918" indent="0" algn="ctr">
              <a:buNone/>
              <a:defRPr sz="932"/>
            </a:lvl9pPr>
          </a:lstStyle>
          <a:p>
            <a:r>
              <a:rPr lang="pt-PT"/>
              <a:t>Faça clique para editar o estilo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5869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Vertical Text Placeholder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A377BD4A-1A89-4104-96F9-7B17592FF4E4}" type="datetimeFigureOut">
              <a:rPr lang="pt-PT" smtClean="0"/>
              <a:t>13/04/2022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89854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2600" y="402483"/>
            <a:ext cx="1148775" cy="6406475"/>
          </a:xfrm>
        </p:spPr>
        <p:txBody>
          <a:bodyPr vert="eaVert"/>
          <a:lstStyle/>
          <a:p>
            <a:r>
              <a:rPr lang="pt-PT"/>
              <a:t>Clique para editar o estilo</a:t>
            </a:r>
            <a:endParaRPr lang="en-US" dirty="0"/>
          </a:p>
        </p:txBody>
      </p:sp>
      <p:sp>
        <p:nvSpPr>
          <p:cNvPr id="3" name="Vertical Text Placeholder 2"/>
          <p:cNvSpPr>
            <a:spLocks noGrp="1"/>
          </p:cNvSpPr>
          <p:nvPr>
            <p:ph type="body" orient="vert" idx="1"/>
          </p:nvPr>
        </p:nvSpPr>
        <p:spPr>
          <a:xfrm>
            <a:off x="366276" y="402483"/>
            <a:ext cx="3379728" cy="6406475"/>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A377BD4A-1A89-4104-96F9-7B17592FF4E4}" type="datetimeFigureOut">
              <a:rPr lang="pt-PT" smtClean="0"/>
              <a:t>13/04/2022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75174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Content Placeholder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pic>
        <p:nvPicPr>
          <p:cNvPr id="7" name="Image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94128" y="6569736"/>
            <a:ext cx="669181" cy="675225"/>
          </a:xfrm>
          <a:prstGeom prst="rect">
            <a:avLst/>
          </a:prstGeom>
        </p:spPr>
      </p:pic>
      <p:pic>
        <p:nvPicPr>
          <p:cNvPr id="8" name="Image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2"/>
            <a:ext cx="1997868" cy="7559674"/>
          </a:xfrm>
          <a:prstGeom prst="rect">
            <a:avLst/>
          </a:prstGeom>
        </p:spPr>
      </p:pic>
    </p:spTree>
    <p:extLst>
      <p:ext uri="{BB962C8B-B14F-4D97-AF65-F5344CB8AC3E}">
        <p14:creationId xmlns:p14="http://schemas.microsoft.com/office/powerpoint/2010/main" val="51291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363501" y="1884671"/>
            <a:ext cx="4595098" cy="3144614"/>
          </a:xfrm>
        </p:spPr>
        <p:txBody>
          <a:bodyPr anchor="b"/>
          <a:lstStyle>
            <a:lvl1pPr>
              <a:defRPr sz="3496"/>
            </a:lvl1pPr>
          </a:lstStyle>
          <a:p>
            <a:r>
              <a:rPr lang="pt-PT"/>
              <a:t>Clique para editar o estilo</a:t>
            </a:r>
            <a:endParaRPr lang="en-US" dirty="0"/>
          </a:p>
        </p:txBody>
      </p:sp>
      <p:sp>
        <p:nvSpPr>
          <p:cNvPr id="3" name="Text Placeholder 2"/>
          <p:cNvSpPr>
            <a:spLocks noGrp="1"/>
          </p:cNvSpPr>
          <p:nvPr>
            <p:ph type="body" idx="1"/>
          </p:nvPr>
        </p:nvSpPr>
        <p:spPr>
          <a:xfrm>
            <a:off x="363501" y="5059035"/>
            <a:ext cx="4595098" cy="1653678"/>
          </a:xfrm>
        </p:spPr>
        <p:txBody>
          <a:bodyPr/>
          <a:lstStyle>
            <a:lvl1pPr marL="0" indent="0">
              <a:buNone/>
              <a:defRPr sz="1398">
                <a:solidFill>
                  <a:schemeClr val="tx1"/>
                </a:solidFill>
              </a:defRPr>
            </a:lvl1pPr>
            <a:lvl2pPr marL="266365" indent="0">
              <a:buNone/>
              <a:defRPr sz="1165">
                <a:solidFill>
                  <a:schemeClr val="tx1">
                    <a:tint val="75000"/>
                  </a:schemeClr>
                </a:solidFill>
              </a:defRPr>
            </a:lvl2pPr>
            <a:lvl3pPr marL="532729" indent="0">
              <a:buNone/>
              <a:defRPr sz="1049">
                <a:solidFill>
                  <a:schemeClr val="tx1">
                    <a:tint val="75000"/>
                  </a:schemeClr>
                </a:solidFill>
              </a:defRPr>
            </a:lvl3pPr>
            <a:lvl4pPr marL="799094" indent="0">
              <a:buNone/>
              <a:defRPr sz="932">
                <a:solidFill>
                  <a:schemeClr val="tx1">
                    <a:tint val="75000"/>
                  </a:schemeClr>
                </a:solidFill>
              </a:defRPr>
            </a:lvl4pPr>
            <a:lvl5pPr marL="1065459" indent="0">
              <a:buNone/>
              <a:defRPr sz="932">
                <a:solidFill>
                  <a:schemeClr val="tx1">
                    <a:tint val="75000"/>
                  </a:schemeClr>
                </a:solidFill>
              </a:defRPr>
            </a:lvl5pPr>
            <a:lvl6pPr marL="1331824" indent="0">
              <a:buNone/>
              <a:defRPr sz="932">
                <a:solidFill>
                  <a:schemeClr val="tx1">
                    <a:tint val="75000"/>
                  </a:schemeClr>
                </a:solidFill>
              </a:defRPr>
            </a:lvl6pPr>
            <a:lvl7pPr marL="1598188" indent="0">
              <a:buNone/>
              <a:defRPr sz="932">
                <a:solidFill>
                  <a:schemeClr val="tx1">
                    <a:tint val="75000"/>
                  </a:schemeClr>
                </a:solidFill>
              </a:defRPr>
            </a:lvl7pPr>
            <a:lvl8pPr marL="1864553" indent="0">
              <a:buNone/>
              <a:defRPr sz="932">
                <a:solidFill>
                  <a:schemeClr val="tx1">
                    <a:tint val="75000"/>
                  </a:schemeClr>
                </a:solidFill>
              </a:defRPr>
            </a:lvl8pPr>
            <a:lvl9pPr marL="2130918" indent="0">
              <a:buNone/>
              <a:defRPr sz="932">
                <a:solidFill>
                  <a:schemeClr val="tx1">
                    <a:tint val="75000"/>
                  </a:schemeClr>
                </a:solidFill>
              </a:defRPr>
            </a:lvl9pPr>
          </a:lstStyle>
          <a:p>
            <a:pPr lvl="0"/>
            <a:r>
              <a:rPr lang="pt-PT"/>
              <a:t>Clique para editar os estilos</a:t>
            </a:r>
          </a:p>
        </p:txBody>
      </p:sp>
      <p:sp>
        <p:nvSpPr>
          <p:cNvPr id="4" name="Date Placeholder 3"/>
          <p:cNvSpPr>
            <a:spLocks noGrp="1"/>
          </p:cNvSpPr>
          <p:nvPr>
            <p:ph type="dt" sz="half" idx="10"/>
          </p:nvPr>
        </p:nvSpPr>
        <p:spPr/>
        <p:txBody>
          <a:bodyPr/>
          <a:lstStyle/>
          <a:p>
            <a:fld id="{A377BD4A-1A89-4104-96F9-7B17592FF4E4}" type="datetimeFigureOut">
              <a:rPr lang="pt-PT" smtClean="0"/>
              <a:t>13/04/2022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187620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Content Placeholder 2"/>
          <p:cNvSpPr>
            <a:spLocks noGrp="1"/>
          </p:cNvSpPr>
          <p:nvPr>
            <p:ph sz="half" idx="1"/>
          </p:nvPr>
        </p:nvSpPr>
        <p:spPr>
          <a:xfrm>
            <a:off x="366276" y="2012414"/>
            <a:ext cx="2264251" cy="4796544"/>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2697123" y="2012414"/>
            <a:ext cx="2264251" cy="4796544"/>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A377BD4A-1A89-4104-96F9-7B17592FF4E4}" type="datetimeFigureOut">
              <a:rPr lang="pt-PT" smtClean="0"/>
              <a:t>13/04/2022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85731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366970" y="402484"/>
            <a:ext cx="4595098" cy="1461188"/>
          </a:xfrm>
        </p:spPr>
        <p:txBody>
          <a:bodyPr/>
          <a:lstStyle/>
          <a:p>
            <a:r>
              <a:rPr lang="pt-PT"/>
              <a:t>Clique para editar o estilo</a:t>
            </a:r>
            <a:endParaRPr lang="en-US" dirty="0"/>
          </a:p>
        </p:txBody>
      </p:sp>
      <p:sp>
        <p:nvSpPr>
          <p:cNvPr id="3" name="Text Placeholder 2"/>
          <p:cNvSpPr>
            <a:spLocks noGrp="1"/>
          </p:cNvSpPr>
          <p:nvPr>
            <p:ph type="body" idx="1"/>
          </p:nvPr>
        </p:nvSpPr>
        <p:spPr>
          <a:xfrm>
            <a:off x="366971" y="1853171"/>
            <a:ext cx="22538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pt-PT"/>
              <a:t>Clique para editar os estilos</a:t>
            </a:r>
          </a:p>
        </p:txBody>
      </p:sp>
      <p:sp>
        <p:nvSpPr>
          <p:cNvPr id="4" name="Content Placeholder 3"/>
          <p:cNvSpPr>
            <a:spLocks noGrp="1"/>
          </p:cNvSpPr>
          <p:nvPr>
            <p:ph sz="half" idx="2"/>
          </p:nvPr>
        </p:nvSpPr>
        <p:spPr>
          <a:xfrm>
            <a:off x="366971" y="2761381"/>
            <a:ext cx="2253845" cy="4061576"/>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2697123" y="1853171"/>
            <a:ext cx="22649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pt-PT"/>
              <a:t>Clique para editar os estilos</a:t>
            </a:r>
          </a:p>
        </p:txBody>
      </p:sp>
      <p:sp>
        <p:nvSpPr>
          <p:cNvPr id="6" name="Content Placeholder 5"/>
          <p:cNvSpPr>
            <a:spLocks noGrp="1"/>
          </p:cNvSpPr>
          <p:nvPr>
            <p:ph sz="quarter" idx="4"/>
          </p:nvPr>
        </p:nvSpPr>
        <p:spPr>
          <a:xfrm>
            <a:off x="2697123" y="2761381"/>
            <a:ext cx="2264945" cy="4061576"/>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A377BD4A-1A89-4104-96F9-7B17592FF4E4}" type="datetimeFigureOut">
              <a:rPr lang="pt-PT" smtClean="0"/>
              <a:t>13/04/2022</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911155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Date Placeholder 2"/>
          <p:cNvSpPr>
            <a:spLocks noGrp="1"/>
          </p:cNvSpPr>
          <p:nvPr>
            <p:ph type="dt" sz="half" idx="10"/>
          </p:nvPr>
        </p:nvSpPr>
        <p:spPr/>
        <p:txBody>
          <a:bodyPr/>
          <a:lstStyle/>
          <a:p>
            <a:fld id="{A377BD4A-1A89-4104-96F9-7B17592FF4E4}" type="datetimeFigureOut">
              <a:rPr lang="pt-PT" smtClean="0"/>
              <a:t>13/04/2022</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18164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7BD4A-1A89-4104-96F9-7B17592FF4E4}" type="datetimeFigureOut">
              <a:rPr lang="pt-PT" smtClean="0"/>
              <a:t>13/04/2022</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64452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pt-PT"/>
              <a:t>Clique para editar o estilo</a:t>
            </a:r>
            <a:endParaRPr lang="en-US" dirty="0"/>
          </a:p>
        </p:txBody>
      </p:sp>
      <p:sp>
        <p:nvSpPr>
          <p:cNvPr id="3" name="Content Placeholder 2"/>
          <p:cNvSpPr>
            <a:spLocks noGrp="1"/>
          </p:cNvSpPr>
          <p:nvPr>
            <p:ph idx="1"/>
          </p:nvPr>
        </p:nvSpPr>
        <p:spPr>
          <a:xfrm>
            <a:off x="2264945" y="1088455"/>
            <a:ext cx="2697123" cy="5372269"/>
          </a:xfrm>
        </p:spPr>
        <p:txBody>
          <a:bodyPr/>
          <a:lstStyle>
            <a:lvl1pPr>
              <a:defRPr sz="1864"/>
            </a:lvl1pPr>
            <a:lvl2pPr>
              <a:defRPr sz="1631"/>
            </a:lvl2pPr>
            <a:lvl3pPr>
              <a:defRPr sz="1398"/>
            </a:lvl3pPr>
            <a:lvl4pPr>
              <a:defRPr sz="1165"/>
            </a:lvl4pPr>
            <a:lvl5pPr>
              <a:defRPr sz="1165"/>
            </a:lvl5pPr>
            <a:lvl6pPr>
              <a:defRPr sz="1165"/>
            </a:lvl6pPr>
            <a:lvl7pPr>
              <a:defRPr sz="1165"/>
            </a:lvl7pPr>
            <a:lvl8pPr>
              <a:defRPr sz="1165"/>
            </a:lvl8pPr>
            <a:lvl9pPr>
              <a:defRPr sz="1165"/>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pt-PT"/>
              <a:t>Clique para editar os estilos</a:t>
            </a:r>
          </a:p>
        </p:txBody>
      </p:sp>
      <p:sp>
        <p:nvSpPr>
          <p:cNvPr id="5" name="Date Placeholder 4"/>
          <p:cNvSpPr>
            <a:spLocks noGrp="1"/>
          </p:cNvSpPr>
          <p:nvPr>
            <p:ph type="dt" sz="half" idx="10"/>
          </p:nvPr>
        </p:nvSpPr>
        <p:spPr/>
        <p:txBody>
          <a:bodyPr/>
          <a:lstStyle/>
          <a:p>
            <a:fld id="{A377BD4A-1A89-4104-96F9-7B17592FF4E4}" type="datetimeFigureOut">
              <a:rPr lang="pt-PT" smtClean="0"/>
              <a:t>13/04/2022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52822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pt-PT"/>
              <a:t>Clique para editar o estilo</a:t>
            </a:r>
            <a:endParaRPr lang="en-US" dirty="0"/>
          </a:p>
        </p:txBody>
      </p:sp>
      <p:sp>
        <p:nvSpPr>
          <p:cNvPr id="3" name="Picture Placeholder 2"/>
          <p:cNvSpPr>
            <a:spLocks noGrp="1" noChangeAspect="1"/>
          </p:cNvSpPr>
          <p:nvPr>
            <p:ph type="pic" idx="1"/>
          </p:nvPr>
        </p:nvSpPr>
        <p:spPr>
          <a:xfrm>
            <a:off x="2264945" y="1088455"/>
            <a:ext cx="2697123" cy="5372269"/>
          </a:xfrm>
        </p:spPr>
        <p:txBody>
          <a:bodyPr anchor="t"/>
          <a:lstStyle>
            <a:lvl1pPr marL="0" indent="0">
              <a:buNone/>
              <a:defRPr sz="1864"/>
            </a:lvl1pPr>
            <a:lvl2pPr marL="266365" indent="0">
              <a:buNone/>
              <a:defRPr sz="1631"/>
            </a:lvl2pPr>
            <a:lvl3pPr marL="532729" indent="0">
              <a:buNone/>
              <a:defRPr sz="1398"/>
            </a:lvl3pPr>
            <a:lvl4pPr marL="799094" indent="0">
              <a:buNone/>
              <a:defRPr sz="1165"/>
            </a:lvl4pPr>
            <a:lvl5pPr marL="1065459" indent="0">
              <a:buNone/>
              <a:defRPr sz="1165"/>
            </a:lvl5pPr>
            <a:lvl6pPr marL="1331824" indent="0">
              <a:buNone/>
              <a:defRPr sz="1165"/>
            </a:lvl6pPr>
            <a:lvl7pPr marL="1598188" indent="0">
              <a:buNone/>
              <a:defRPr sz="1165"/>
            </a:lvl7pPr>
            <a:lvl8pPr marL="1864553" indent="0">
              <a:buNone/>
              <a:defRPr sz="1165"/>
            </a:lvl8pPr>
            <a:lvl9pPr marL="2130918" indent="0">
              <a:buNone/>
              <a:defRPr sz="1165"/>
            </a:lvl9pPr>
          </a:lstStyle>
          <a:p>
            <a:r>
              <a:rPr lang="pt-PT"/>
              <a:t>Clique no ícone para adicionar uma imagem</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pt-PT"/>
              <a:t>Clique para editar os estilos</a:t>
            </a:r>
          </a:p>
        </p:txBody>
      </p:sp>
      <p:sp>
        <p:nvSpPr>
          <p:cNvPr id="5" name="Date Placeholder 4"/>
          <p:cNvSpPr>
            <a:spLocks noGrp="1"/>
          </p:cNvSpPr>
          <p:nvPr>
            <p:ph type="dt" sz="half" idx="10"/>
          </p:nvPr>
        </p:nvSpPr>
        <p:spPr/>
        <p:txBody>
          <a:bodyPr/>
          <a:lstStyle/>
          <a:p>
            <a:fld id="{A377BD4A-1A89-4104-96F9-7B17592FF4E4}" type="datetimeFigureOut">
              <a:rPr lang="pt-PT" smtClean="0"/>
              <a:t>13/04/2022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73394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276" y="402484"/>
            <a:ext cx="4595098" cy="1461188"/>
          </a:xfrm>
          <a:prstGeom prst="rect">
            <a:avLst/>
          </a:prstGeom>
        </p:spPr>
        <p:txBody>
          <a:bodyPr vert="horz" lIns="91440" tIns="45720" rIns="91440" bIns="45720" rtlCol="0" anchor="ctr">
            <a:normAutofit/>
          </a:bodyPr>
          <a:lstStyle/>
          <a:p>
            <a:r>
              <a:rPr lang="pt-PT"/>
              <a:t>Clique para editar o estilo</a:t>
            </a:r>
            <a:endParaRPr lang="en-US" dirty="0"/>
          </a:p>
        </p:txBody>
      </p:sp>
      <p:sp>
        <p:nvSpPr>
          <p:cNvPr id="3" name="Text Placeholder 2"/>
          <p:cNvSpPr>
            <a:spLocks noGrp="1"/>
          </p:cNvSpPr>
          <p:nvPr>
            <p:ph type="body" idx="1"/>
          </p:nvPr>
        </p:nvSpPr>
        <p:spPr>
          <a:xfrm>
            <a:off x="366276" y="2012414"/>
            <a:ext cx="4595098" cy="4796544"/>
          </a:xfrm>
          <a:prstGeom prst="rect">
            <a:avLst/>
          </a:prstGeom>
        </p:spPr>
        <p:txBody>
          <a:bodyPr vert="horz" lIns="91440" tIns="45720" rIns="91440" bIns="45720" rtlCol="0">
            <a:normAutofit/>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366276" y="7006700"/>
            <a:ext cx="1198721" cy="402483"/>
          </a:xfrm>
          <a:prstGeom prst="rect">
            <a:avLst/>
          </a:prstGeom>
        </p:spPr>
        <p:txBody>
          <a:bodyPr vert="horz" lIns="91440" tIns="45720" rIns="91440" bIns="45720" rtlCol="0" anchor="ctr"/>
          <a:lstStyle>
            <a:lvl1pPr algn="l">
              <a:defRPr sz="699">
                <a:solidFill>
                  <a:schemeClr val="tx1">
                    <a:tint val="75000"/>
                  </a:schemeClr>
                </a:solidFill>
              </a:defRPr>
            </a:lvl1pPr>
          </a:lstStyle>
          <a:p>
            <a:fld id="{A377BD4A-1A89-4104-96F9-7B17592FF4E4}" type="datetimeFigureOut">
              <a:rPr lang="pt-PT" smtClean="0"/>
              <a:t>13/04/2022</a:t>
            </a:fld>
            <a:endParaRPr lang="pt-PT"/>
          </a:p>
        </p:txBody>
      </p:sp>
      <p:sp>
        <p:nvSpPr>
          <p:cNvPr id="5" name="Footer Placeholder 4"/>
          <p:cNvSpPr>
            <a:spLocks noGrp="1"/>
          </p:cNvSpPr>
          <p:nvPr>
            <p:ph type="ftr" sz="quarter" idx="3"/>
          </p:nvPr>
        </p:nvSpPr>
        <p:spPr>
          <a:xfrm>
            <a:off x="1764784" y="7006700"/>
            <a:ext cx="1798082" cy="402483"/>
          </a:xfrm>
          <a:prstGeom prst="rect">
            <a:avLst/>
          </a:prstGeom>
        </p:spPr>
        <p:txBody>
          <a:bodyPr vert="horz" lIns="91440" tIns="45720" rIns="91440" bIns="45720" rtlCol="0" anchor="ctr"/>
          <a:lstStyle>
            <a:lvl1pPr algn="ctr">
              <a:defRPr sz="699">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3762653" y="7006700"/>
            <a:ext cx="1198721" cy="402483"/>
          </a:xfrm>
          <a:prstGeom prst="rect">
            <a:avLst/>
          </a:prstGeom>
        </p:spPr>
        <p:txBody>
          <a:bodyPr vert="horz" lIns="91440" tIns="45720" rIns="91440" bIns="45720" rtlCol="0" anchor="ctr"/>
          <a:lstStyle>
            <a:lvl1pPr algn="r">
              <a:defRPr sz="699">
                <a:solidFill>
                  <a:schemeClr val="tx1">
                    <a:tint val="75000"/>
                  </a:schemeClr>
                </a:solidFill>
              </a:defRPr>
            </a:lvl1pPr>
          </a:lstStyle>
          <a:p>
            <a:fld id="{7E281A5A-7DD2-4214-9AE1-6ADB1CDB91C7}" type="slidenum">
              <a:rPr lang="pt-PT" smtClean="0"/>
              <a:t>‹#›</a:t>
            </a:fld>
            <a:endParaRPr lang="pt-PT"/>
          </a:p>
        </p:txBody>
      </p:sp>
    </p:spTree>
    <p:extLst>
      <p:ext uri="{BB962C8B-B14F-4D97-AF65-F5344CB8AC3E}">
        <p14:creationId xmlns:p14="http://schemas.microsoft.com/office/powerpoint/2010/main" val="17025693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532729" rtl="0" eaLnBrk="1" latinLnBrk="0" hangingPunct="1">
        <a:lnSpc>
          <a:spcPct val="90000"/>
        </a:lnSpc>
        <a:spcBef>
          <a:spcPct val="0"/>
        </a:spcBef>
        <a:buNone/>
        <a:defRPr sz="2563" kern="1200">
          <a:solidFill>
            <a:schemeClr val="tx1"/>
          </a:solidFill>
          <a:latin typeface="+mj-lt"/>
          <a:ea typeface="+mj-ea"/>
          <a:cs typeface="+mj-cs"/>
        </a:defRPr>
      </a:lvl1pPr>
    </p:titleStyle>
    <p:body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p:bodyStyle>
    <p:otherStyle>
      <a:defPPr>
        <a:defRPr lang="en-US"/>
      </a:defPPr>
      <a:lvl1pPr marL="0" algn="l" defTabSz="532729" rtl="0" eaLnBrk="1" latinLnBrk="0" hangingPunct="1">
        <a:defRPr sz="1049" kern="1200">
          <a:solidFill>
            <a:schemeClr val="tx1"/>
          </a:solidFill>
          <a:latin typeface="+mn-lt"/>
          <a:ea typeface="+mn-ea"/>
          <a:cs typeface="+mn-cs"/>
        </a:defRPr>
      </a:lvl1pPr>
      <a:lvl2pPr marL="266365" algn="l" defTabSz="532729" rtl="0" eaLnBrk="1" latinLnBrk="0" hangingPunct="1">
        <a:defRPr sz="1049" kern="1200">
          <a:solidFill>
            <a:schemeClr val="tx1"/>
          </a:solidFill>
          <a:latin typeface="+mn-lt"/>
          <a:ea typeface="+mn-ea"/>
          <a:cs typeface="+mn-cs"/>
        </a:defRPr>
      </a:lvl2pPr>
      <a:lvl3pPr marL="532729" algn="l" defTabSz="532729" rtl="0" eaLnBrk="1" latinLnBrk="0" hangingPunct="1">
        <a:defRPr sz="1049" kern="1200">
          <a:solidFill>
            <a:schemeClr val="tx1"/>
          </a:solidFill>
          <a:latin typeface="+mn-lt"/>
          <a:ea typeface="+mn-ea"/>
          <a:cs typeface="+mn-cs"/>
        </a:defRPr>
      </a:lvl3pPr>
      <a:lvl4pPr marL="799094" algn="l" defTabSz="532729" rtl="0" eaLnBrk="1" latinLnBrk="0" hangingPunct="1">
        <a:defRPr sz="1049" kern="1200">
          <a:solidFill>
            <a:schemeClr val="tx1"/>
          </a:solidFill>
          <a:latin typeface="+mn-lt"/>
          <a:ea typeface="+mn-ea"/>
          <a:cs typeface="+mn-cs"/>
        </a:defRPr>
      </a:lvl4pPr>
      <a:lvl5pPr marL="1065459" algn="l" defTabSz="532729" rtl="0" eaLnBrk="1" latinLnBrk="0" hangingPunct="1">
        <a:defRPr sz="1049" kern="1200">
          <a:solidFill>
            <a:schemeClr val="tx1"/>
          </a:solidFill>
          <a:latin typeface="+mn-lt"/>
          <a:ea typeface="+mn-ea"/>
          <a:cs typeface="+mn-cs"/>
        </a:defRPr>
      </a:lvl5pPr>
      <a:lvl6pPr marL="1331824" algn="l" defTabSz="532729" rtl="0" eaLnBrk="1" latinLnBrk="0" hangingPunct="1">
        <a:defRPr sz="1049" kern="1200">
          <a:solidFill>
            <a:schemeClr val="tx1"/>
          </a:solidFill>
          <a:latin typeface="+mn-lt"/>
          <a:ea typeface="+mn-ea"/>
          <a:cs typeface="+mn-cs"/>
        </a:defRPr>
      </a:lvl6pPr>
      <a:lvl7pPr marL="1598188" algn="l" defTabSz="532729" rtl="0" eaLnBrk="1" latinLnBrk="0" hangingPunct="1">
        <a:defRPr sz="1049" kern="1200">
          <a:solidFill>
            <a:schemeClr val="tx1"/>
          </a:solidFill>
          <a:latin typeface="+mn-lt"/>
          <a:ea typeface="+mn-ea"/>
          <a:cs typeface="+mn-cs"/>
        </a:defRPr>
      </a:lvl7pPr>
      <a:lvl8pPr marL="1864553" algn="l" defTabSz="532729" rtl="0" eaLnBrk="1" latinLnBrk="0" hangingPunct="1">
        <a:defRPr sz="1049" kern="1200">
          <a:solidFill>
            <a:schemeClr val="tx1"/>
          </a:solidFill>
          <a:latin typeface="+mn-lt"/>
          <a:ea typeface="+mn-ea"/>
          <a:cs typeface="+mn-cs"/>
        </a:defRPr>
      </a:lvl8pPr>
      <a:lvl9pPr marL="2130918" algn="l" defTabSz="532729" rtl="0" eaLnBrk="1" latinLnBrk="0" hangingPunct="1">
        <a:defRPr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hyperlink" Target="https://www.facebook.com/REACT-106926297523848/?modal=suggested_action&amp;notif_id=1587121728945079&amp;notif_t=page_user_activity&amp;ref=notif" TargetMode="External"/><Relationship Id="rId12"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http://ris3heinnovate.eu/heinnovate-for-ris3/" TargetMode="External"/><Relationship Id="rId11" Type="http://schemas.openxmlformats.org/officeDocument/2006/relationships/hyperlink" Target="https://twitter.com/REACT35970069" TargetMode="External"/><Relationship Id="rId5" Type="http://schemas.openxmlformats.org/officeDocument/2006/relationships/hyperlink" Target="http://ris3heinnovate.eu/" TargetMode="External"/><Relationship Id="rId10"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hyperlink" Target="https://www.linkedin.com/company/re-act-ris3-heinnovate/?viewAsMember=true" TargetMode="External"/><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m 16"/>
          <p:cNvPicPr>
            <a:picLocks noChangeAspect="1"/>
          </p:cNvPicPr>
          <p:nvPr/>
        </p:nvPicPr>
        <p:blipFill rotWithShape="1">
          <a:blip r:embed="rId2" cstate="print">
            <a:extLst>
              <a:ext uri="{28A0092B-C50C-407E-A947-70E740481C1C}">
                <a14:useLocalDpi xmlns:a14="http://schemas.microsoft.com/office/drawing/2010/main" val="0"/>
              </a:ext>
            </a:extLst>
          </a:blip>
          <a:srcRect l="740" t="33833" r="12917" b="254"/>
          <a:stretch/>
        </p:blipFill>
        <p:spPr>
          <a:xfrm flipH="1">
            <a:off x="-1" y="-2391"/>
            <a:ext cx="5327649" cy="2283312"/>
          </a:xfrm>
          <a:prstGeom prst="rect">
            <a:avLst/>
          </a:prstGeom>
        </p:spPr>
      </p:pic>
      <p:pic>
        <p:nvPicPr>
          <p:cNvPr id="8" name="Image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89500" y="788796"/>
            <a:ext cx="1898212" cy="670564"/>
          </a:xfrm>
          <a:prstGeom prst="rect">
            <a:avLst/>
          </a:prstGeom>
        </p:spPr>
      </p:pic>
      <p:sp>
        <p:nvSpPr>
          <p:cNvPr id="36" name="Título 1"/>
          <p:cNvSpPr txBox="1">
            <a:spLocks/>
          </p:cNvSpPr>
          <p:nvPr/>
        </p:nvSpPr>
        <p:spPr>
          <a:xfrm>
            <a:off x="375648" y="1365741"/>
            <a:ext cx="4576350" cy="492605"/>
          </a:xfrm>
          <a:prstGeom prst="rect">
            <a:avLst/>
          </a:prstGeom>
        </p:spPr>
        <p:txBody>
          <a:bodyPr vert="horz" lIns="34659" tIns="17329" rIns="34659" bIns="17329" rtlCol="0" anchor="ctr">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1800" b="1" dirty="0">
                <a:solidFill>
                  <a:schemeClr val="tx1"/>
                </a:solidFill>
              </a:rPr>
              <a:t> </a:t>
            </a:r>
            <a:endParaRPr lang="pt-PT" sz="1800" b="0" i="0" u="none" strike="noStrike" baseline="0" dirty="0">
              <a:solidFill>
                <a:srgbClr val="000000"/>
              </a:solidFill>
              <a:latin typeface="Arial" panose="020B0604020202020204" pitchFamily="34" charset="0"/>
            </a:endParaRPr>
          </a:p>
          <a:p>
            <a:r>
              <a:rPr lang="pt-PT" sz="1800" b="0" i="0" u="none" strike="noStrike" baseline="0" dirty="0">
                <a:solidFill>
                  <a:srgbClr val="000000"/>
                </a:solidFill>
                <a:latin typeface="Arial" panose="020B0604020202020204" pitchFamily="34" charset="0"/>
              </a:rPr>
              <a:t> </a:t>
            </a:r>
          </a:p>
          <a:p>
            <a:r>
              <a:rPr lang="en-US" sz="1800" b="1" dirty="0">
                <a:solidFill>
                  <a:schemeClr val="accent3"/>
                </a:solidFill>
              </a:rPr>
              <a:t>REGIONAL WORKSHOPS</a:t>
            </a:r>
          </a:p>
          <a:p>
            <a:endParaRPr lang="pt-PT" sz="1800" b="1" dirty="0">
              <a:solidFill>
                <a:schemeClr val="tx1"/>
              </a:solidFill>
            </a:endParaRPr>
          </a:p>
        </p:txBody>
      </p:sp>
      <p:sp>
        <p:nvSpPr>
          <p:cNvPr id="37" name="Título 1"/>
          <p:cNvSpPr txBox="1">
            <a:spLocks/>
          </p:cNvSpPr>
          <p:nvPr/>
        </p:nvSpPr>
        <p:spPr>
          <a:xfrm>
            <a:off x="201202" y="2520688"/>
            <a:ext cx="3016884" cy="3816167"/>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just">
              <a:lnSpc>
                <a:spcPct val="100000"/>
              </a:lnSpc>
              <a:spcAft>
                <a:spcPts val="400"/>
              </a:spcAft>
            </a:pPr>
            <a:r>
              <a:rPr lang="en-GB" sz="900" dirty="0">
                <a:solidFill>
                  <a:schemeClr val="tx1"/>
                </a:solidFill>
              </a:rPr>
              <a:t>The RE-ACT project aims at </a:t>
            </a:r>
            <a:r>
              <a:rPr lang="en-GB" sz="900" b="1" dirty="0">
                <a:solidFill>
                  <a:schemeClr val="tx1"/>
                </a:solidFill>
              </a:rPr>
              <a:t>exploiting the potential of existing self-reflection tools, particularly </a:t>
            </a:r>
            <a:r>
              <a:rPr lang="en-GB" sz="900" b="1" dirty="0" err="1">
                <a:solidFill>
                  <a:schemeClr val="tx1"/>
                </a:solidFill>
              </a:rPr>
              <a:t>HEInnovate</a:t>
            </a:r>
            <a:r>
              <a:rPr lang="en-GB" sz="900" b="1" dirty="0">
                <a:solidFill>
                  <a:schemeClr val="tx1"/>
                </a:solidFill>
              </a:rPr>
              <a:t>, for the design and implementation of RIS3 </a:t>
            </a:r>
            <a:r>
              <a:rPr lang="en-GB" sz="900" dirty="0">
                <a:solidFill>
                  <a:schemeClr val="tx1"/>
                </a:solidFill>
              </a:rPr>
              <a:t>(Research and Innovation Strategies for Smart Specialisation). </a:t>
            </a:r>
            <a:r>
              <a:rPr lang="en-GB" sz="900" dirty="0" err="1">
                <a:solidFill>
                  <a:schemeClr val="tx1"/>
                </a:solidFill>
              </a:rPr>
              <a:t>HEInnovate</a:t>
            </a:r>
            <a:r>
              <a:rPr lang="en-GB" sz="900" dirty="0">
                <a:solidFill>
                  <a:schemeClr val="tx1"/>
                </a:solidFill>
              </a:rPr>
              <a:t> for RIS3 will support Higher Education Institutions (HEIs) to rethink and reposition their strategies, structures and actions through a holistic approach to innovation and entrepreneurship, regionally embedded and supported by collaborative links among key actors of the quadruple helix.</a:t>
            </a:r>
          </a:p>
          <a:p>
            <a:pPr algn="just">
              <a:lnSpc>
                <a:spcPct val="100000"/>
              </a:lnSpc>
              <a:spcAft>
                <a:spcPts val="400"/>
              </a:spcAft>
            </a:pPr>
            <a:endParaRPr lang="en-GB" sz="900" dirty="0">
              <a:solidFill>
                <a:schemeClr val="tx1"/>
              </a:solidFill>
            </a:endParaRPr>
          </a:p>
          <a:p>
            <a:pPr algn="just">
              <a:lnSpc>
                <a:spcPct val="100000"/>
              </a:lnSpc>
              <a:spcAft>
                <a:spcPts val="400"/>
              </a:spcAft>
            </a:pPr>
            <a:r>
              <a:rPr lang="en-GB" sz="900" dirty="0">
                <a:solidFill>
                  <a:schemeClr val="tx1"/>
                </a:solidFill>
              </a:rPr>
              <a:t>The aim of the two regional workshops is to reaffirm the positioning of HEIs as key regional assets relying on the information gathered, generated at previous event, but going more into depth in selecting and prioritising concrete actions, measures, instruments that can be deployed taken also into consideration the available financing sources or private sources that can be mobilised.</a:t>
            </a:r>
          </a:p>
          <a:p>
            <a:pPr algn="just">
              <a:lnSpc>
                <a:spcPct val="100000"/>
              </a:lnSpc>
              <a:spcAft>
                <a:spcPts val="400"/>
              </a:spcAft>
            </a:pPr>
            <a:endParaRPr lang="en-GB" sz="900" b="1" dirty="0">
              <a:solidFill>
                <a:schemeClr val="tx1"/>
              </a:solidFill>
            </a:endParaRPr>
          </a:p>
          <a:p>
            <a:pPr algn="just">
              <a:lnSpc>
                <a:spcPct val="100000"/>
              </a:lnSpc>
              <a:spcAft>
                <a:spcPts val="400"/>
              </a:spcAft>
            </a:pPr>
            <a:r>
              <a:rPr lang="en-GB" sz="900" b="1" dirty="0">
                <a:solidFill>
                  <a:schemeClr val="tx1"/>
                </a:solidFill>
              </a:rPr>
              <a:t>Would you like HEI to be more engaged in regional innovation strategies? This event is for you!</a:t>
            </a:r>
          </a:p>
          <a:p>
            <a:pPr algn="just">
              <a:lnSpc>
                <a:spcPct val="100000"/>
              </a:lnSpc>
              <a:spcAft>
                <a:spcPts val="400"/>
              </a:spcAft>
            </a:pPr>
            <a:endParaRPr lang="pt-PT" sz="900" dirty="0">
              <a:solidFill>
                <a:schemeClr val="tx1"/>
              </a:solidFill>
              <a:latin typeface="+mn-lt"/>
            </a:endParaRPr>
          </a:p>
          <a:p>
            <a:pPr algn="just">
              <a:lnSpc>
                <a:spcPct val="100000"/>
              </a:lnSpc>
              <a:spcAft>
                <a:spcPts val="400"/>
              </a:spcAft>
            </a:pPr>
            <a:endParaRPr lang="pt-PT" sz="900" dirty="0">
              <a:solidFill>
                <a:schemeClr val="tx1"/>
              </a:solidFill>
              <a:latin typeface="+mn-lt"/>
            </a:endParaRPr>
          </a:p>
          <a:p>
            <a:pPr algn="l">
              <a:lnSpc>
                <a:spcPct val="100000"/>
              </a:lnSpc>
              <a:spcAft>
                <a:spcPts val="400"/>
              </a:spcAft>
            </a:pPr>
            <a:endParaRPr lang="pt-PT" sz="900" dirty="0">
              <a:solidFill>
                <a:schemeClr val="tx1"/>
              </a:solidFill>
            </a:endParaRPr>
          </a:p>
        </p:txBody>
      </p:sp>
      <p:sp>
        <p:nvSpPr>
          <p:cNvPr id="38" name="Título 1"/>
          <p:cNvSpPr txBox="1">
            <a:spLocks/>
          </p:cNvSpPr>
          <p:nvPr/>
        </p:nvSpPr>
        <p:spPr>
          <a:xfrm>
            <a:off x="3396784" y="2437205"/>
            <a:ext cx="1623580" cy="274728"/>
          </a:xfrm>
          <a:prstGeom prst="rect">
            <a:avLst/>
          </a:prstGeom>
        </p:spPr>
        <p:txBody>
          <a:bodyPr vert="horz" lIns="34659" tIns="17329" rIns="34659" bIns="17329" rtlCol="0" anchor="ctr">
            <a:norm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1000" b="1" dirty="0">
                <a:solidFill>
                  <a:schemeClr val="accent1"/>
                </a:solidFill>
              </a:rPr>
              <a:t>EVENT DURATION</a:t>
            </a:r>
          </a:p>
        </p:txBody>
      </p:sp>
      <p:sp>
        <p:nvSpPr>
          <p:cNvPr id="39" name="Título 1"/>
          <p:cNvSpPr txBox="1">
            <a:spLocks/>
          </p:cNvSpPr>
          <p:nvPr/>
        </p:nvSpPr>
        <p:spPr>
          <a:xfrm>
            <a:off x="3308351" y="2699233"/>
            <a:ext cx="1885949" cy="188723"/>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marL="171450" indent="-171450" algn="just">
              <a:buFont typeface="Arial" panose="020B0604020202020204" pitchFamily="34" charset="0"/>
              <a:buChar char="•"/>
            </a:pPr>
            <a:r>
              <a:rPr lang="pt-PT" sz="900" dirty="0">
                <a:solidFill>
                  <a:schemeClr val="tx1"/>
                </a:solidFill>
              </a:rPr>
              <a:t>65 min</a:t>
            </a:r>
          </a:p>
        </p:txBody>
      </p:sp>
      <p:sp>
        <p:nvSpPr>
          <p:cNvPr id="40" name="Título 1"/>
          <p:cNvSpPr txBox="1">
            <a:spLocks/>
          </p:cNvSpPr>
          <p:nvPr/>
        </p:nvSpPr>
        <p:spPr>
          <a:xfrm>
            <a:off x="3377637" y="3083821"/>
            <a:ext cx="1623580" cy="192826"/>
          </a:xfrm>
          <a:prstGeom prst="rect">
            <a:avLst/>
          </a:prstGeom>
        </p:spPr>
        <p:txBody>
          <a:bodyPr vert="horz" lIns="34659" tIns="17329" rIns="34659" bIns="17329" rtlCol="0" anchor="ctr">
            <a:norm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1000" b="1" dirty="0">
                <a:solidFill>
                  <a:schemeClr val="accent1"/>
                </a:solidFill>
              </a:rPr>
              <a:t>DATES</a:t>
            </a:r>
          </a:p>
        </p:txBody>
      </p:sp>
      <p:sp>
        <p:nvSpPr>
          <p:cNvPr id="41" name="Título 1"/>
          <p:cNvSpPr txBox="1">
            <a:spLocks/>
          </p:cNvSpPr>
          <p:nvPr/>
        </p:nvSpPr>
        <p:spPr>
          <a:xfrm>
            <a:off x="3384646" y="3325904"/>
            <a:ext cx="1696732" cy="180569"/>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spcAft>
                <a:spcPts val="400"/>
              </a:spcAft>
            </a:pPr>
            <a:r>
              <a:rPr lang="pt-PT" sz="900" dirty="0" err="1">
                <a:solidFill>
                  <a:schemeClr val="tx1"/>
                </a:solidFill>
                <a:highlight>
                  <a:srgbClr val="FFFF00"/>
                </a:highlight>
              </a:rPr>
              <a:t>xx</a:t>
            </a:r>
            <a:r>
              <a:rPr lang="pt-PT" sz="900" dirty="0">
                <a:solidFill>
                  <a:schemeClr val="tx1"/>
                </a:solidFill>
                <a:highlight>
                  <a:srgbClr val="FFFF00"/>
                </a:highlight>
              </a:rPr>
              <a:t>/xx/xxxx</a:t>
            </a:r>
          </a:p>
          <a:p>
            <a:pPr algn="l">
              <a:spcAft>
                <a:spcPts val="400"/>
              </a:spcAft>
            </a:pPr>
            <a:endParaRPr lang="pt-PT" sz="800" dirty="0">
              <a:solidFill>
                <a:schemeClr val="tx1"/>
              </a:solidFill>
              <a:highlight>
                <a:srgbClr val="FFFF00"/>
              </a:highlight>
            </a:endParaRPr>
          </a:p>
        </p:txBody>
      </p:sp>
      <p:sp>
        <p:nvSpPr>
          <p:cNvPr id="42" name="Título 1"/>
          <p:cNvSpPr txBox="1">
            <a:spLocks/>
          </p:cNvSpPr>
          <p:nvPr/>
        </p:nvSpPr>
        <p:spPr>
          <a:xfrm>
            <a:off x="3372588" y="3681977"/>
            <a:ext cx="1623580" cy="219692"/>
          </a:xfrm>
          <a:prstGeom prst="rect">
            <a:avLst/>
          </a:prstGeom>
        </p:spPr>
        <p:txBody>
          <a:bodyPr vert="horz" lIns="34659" tIns="17329" rIns="34659" bIns="17329" rtlCol="0" anchor="ctr">
            <a:norm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1000" b="1" dirty="0">
                <a:solidFill>
                  <a:schemeClr val="accent1"/>
                </a:solidFill>
              </a:rPr>
              <a:t>TOPICS OF THE EVENT!</a:t>
            </a:r>
          </a:p>
        </p:txBody>
      </p:sp>
      <p:sp>
        <p:nvSpPr>
          <p:cNvPr id="43" name="Título 1"/>
          <p:cNvSpPr txBox="1">
            <a:spLocks/>
          </p:cNvSpPr>
          <p:nvPr/>
        </p:nvSpPr>
        <p:spPr>
          <a:xfrm>
            <a:off x="3527688" y="3987706"/>
            <a:ext cx="1650009" cy="1156029"/>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just"/>
            <a:r>
              <a:rPr lang="en-GB" sz="900" b="1" dirty="0">
                <a:solidFill>
                  <a:schemeClr val="tx1"/>
                </a:solidFill>
              </a:rPr>
              <a:t>Welcome and introductory round</a:t>
            </a:r>
          </a:p>
          <a:p>
            <a:pPr algn="just"/>
            <a:endParaRPr lang="en-GB" sz="900" b="1" dirty="0">
              <a:solidFill>
                <a:schemeClr val="tx1"/>
              </a:solidFill>
            </a:endParaRPr>
          </a:p>
          <a:p>
            <a:pPr algn="just"/>
            <a:r>
              <a:rPr lang="en-GB" sz="900" b="1" dirty="0">
                <a:solidFill>
                  <a:schemeClr val="tx1"/>
                </a:solidFill>
              </a:rPr>
              <a:t>Prioritisation exercise </a:t>
            </a:r>
          </a:p>
          <a:p>
            <a:pPr algn="just"/>
            <a:r>
              <a:rPr lang="en-GB" sz="900" b="1" dirty="0">
                <a:solidFill>
                  <a:schemeClr val="tx1"/>
                </a:solidFill>
              </a:rPr>
              <a:t>followed alternatively by </a:t>
            </a:r>
          </a:p>
          <a:p>
            <a:pPr algn="just"/>
            <a:r>
              <a:rPr lang="en-GB" sz="900" b="1" dirty="0">
                <a:solidFill>
                  <a:schemeClr val="tx1"/>
                </a:solidFill>
              </a:rPr>
              <a:t>Conciliation exercise</a:t>
            </a:r>
          </a:p>
          <a:p>
            <a:pPr algn="just"/>
            <a:endParaRPr lang="en-GB" sz="900" b="1" dirty="0">
              <a:solidFill>
                <a:schemeClr val="tx1"/>
              </a:solidFill>
            </a:endParaRPr>
          </a:p>
          <a:p>
            <a:pPr algn="just"/>
            <a:r>
              <a:rPr lang="pt-PT" sz="900" b="1" dirty="0">
                <a:solidFill>
                  <a:schemeClr val="tx1"/>
                </a:solidFill>
              </a:rPr>
              <a:t>Wrap-up for joint discussion, conclusions and next steps</a:t>
            </a:r>
            <a:endParaRPr lang="pt-PT" sz="900" b="1" u="sng" dirty="0">
              <a:solidFill>
                <a:schemeClr val="tx1"/>
              </a:solidFill>
            </a:endParaRPr>
          </a:p>
          <a:p>
            <a:pPr algn="l"/>
            <a:endParaRPr lang="pt-PT" sz="900" b="1" u="sng" dirty="0">
              <a:solidFill>
                <a:schemeClr val="tx1"/>
              </a:solidFill>
            </a:endParaRPr>
          </a:p>
          <a:p>
            <a:pPr algn="l"/>
            <a:endParaRPr lang="pt-PT" sz="900" dirty="0">
              <a:solidFill>
                <a:schemeClr val="tx1"/>
              </a:solidFill>
            </a:endParaRPr>
          </a:p>
          <a:p>
            <a:pPr algn="l"/>
            <a:endParaRPr lang="pt-PT" sz="900" dirty="0">
              <a:solidFill>
                <a:schemeClr val="tx1"/>
              </a:solidFill>
            </a:endParaRPr>
          </a:p>
          <a:p>
            <a:pPr algn="l"/>
            <a:r>
              <a:rPr lang="pt-PT" sz="900" dirty="0">
                <a:solidFill>
                  <a:schemeClr val="tx1"/>
                </a:solidFill>
              </a:rPr>
              <a:t>[</a:t>
            </a:r>
            <a:r>
              <a:rPr lang="pt-PT" sz="900" dirty="0">
                <a:solidFill>
                  <a:schemeClr val="tx1"/>
                </a:solidFill>
                <a:highlight>
                  <a:srgbClr val="FFFF00"/>
                </a:highlight>
              </a:rPr>
              <a:t>E-MAIL OF LOCAL PARTNER REPRESENTATIVE</a:t>
            </a:r>
            <a:r>
              <a:rPr lang="pt-PT" sz="900" dirty="0">
                <a:solidFill>
                  <a:schemeClr val="tx1"/>
                </a:solidFill>
              </a:rPr>
              <a:t>]</a:t>
            </a:r>
          </a:p>
          <a:p>
            <a:pPr algn="l"/>
            <a:endParaRPr lang="pt-PT" sz="900" dirty="0">
              <a:solidFill>
                <a:schemeClr val="tx1"/>
              </a:solidFill>
              <a:latin typeface="+mn-lt"/>
            </a:endParaRPr>
          </a:p>
        </p:txBody>
      </p:sp>
      <p:sp>
        <p:nvSpPr>
          <p:cNvPr id="44" name="Retângulo 43"/>
          <p:cNvSpPr/>
          <p:nvPr/>
        </p:nvSpPr>
        <p:spPr>
          <a:xfrm>
            <a:off x="-2" y="6060340"/>
            <a:ext cx="5327650" cy="6923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524">
              <a:latin typeface="DIN Alternate" panose="02020500000000000000" pitchFamily="18" charset="0"/>
            </a:endParaRPr>
          </a:p>
        </p:txBody>
      </p:sp>
      <p:cxnSp>
        <p:nvCxnSpPr>
          <p:cNvPr id="49" name="Conexão reta 48"/>
          <p:cNvCxnSpPr/>
          <p:nvPr/>
        </p:nvCxnSpPr>
        <p:spPr>
          <a:xfrm>
            <a:off x="3218086" y="2433605"/>
            <a:ext cx="0" cy="3594569"/>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EC018FE6-2D44-4A3C-AA62-235FA6E892AB}"/>
              </a:ext>
            </a:extLst>
          </p:cNvPr>
          <p:cNvPicPr>
            <a:picLocks noChangeAspect="1"/>
          </p:cNvPicPr>
          <p:nvPr/>
        </p:nvPicPr>
        <p:blipFill>
          <a:blip r:embed="rId4"/>
          <a:stretch>
            <a:fillRect/>
          </a:stretch>
        </p:blipFill>
        <p:spPr>
          <a:xfrm>
            <a:off x="3334503" y="3972766"/>
            <a:ext cx="152409" cy="144000"/>
          </a:xfrm>
          <a:prstGeom prst="rect">
            <a:avLst/>
          </a:prstGeom>
        </p:spPr>
      </p:pic>
      <p:pic>
        <p:nvPicPr>
          <p:cNvPr id="29" name="Picture 28">
            <a:extLst>
              <a:ext uri="{FF2B5EF4-FFF2-40B4-BE49-F238E27FC236}">
                <a16:creationId xmlns:a16="http://schemas.microsoft.com/office/drawing/2014/main" id="{924BC9F3-5B0A-47C9-B0F4-13E4F6A706D5}"/>
              </a:ext>
            </a:extLst>
          </p:cNvPr>
          <p:cNvPicPr>
            <a:picLocks noChangeAspect="1"/>
          </p:cNvPicPr>
          <p:nvPr/>
        </p:nvPicPr>
        <p:blipFill>
          <a:blip r:embed="rId4"/>
          <a:stretch>
            <a:fillRect/>
          </a:stretch>
        </p:blipFill>
        <p:spPr>
          <a:xfrm>
            <a:off x="3320579" y="4350396"/>
            <a:ext cx="152409" cy="144000"/>
          </a:xfrm>
          <a:prstGeom prst="rect">
            <a:avLst/>
          </a:prstGeom>
        </p:spPr>
      </p:pic>
      <p:pic>
        <p:nvPicPr>
          <p:cNvPr id="30" name="Picture 29">
            <a:extLst>
              <a:ext uri="{FF2B5EF4-FFF2-40B4-BE49-F238E27FC236}">
                <a16:creationId xmlns:a16="http://schemas.microsoft.com/office/drawing/2014/main" id="{4752F170-3E13-4A2B-B11D-CE2876ECE0C1}"/>
              </a:ext>
            </a:extLst>
          </p:cNvPr>
          <p:cNvPicPr>
            <a:picLocks noChangeAspect="1"/>
          </p:cNvPicPr>
          <p:nvPr/>
        </p:nvPicPr>
        <p:blipFill>
          <a:blip r:embed="rId4"/>
          <a:stretch>
            <a:fillRect/>
          </a:stretch>
        </p:blipFill>
        <p:spPr>
          <a:xfrm>
            <a:off x="3332069" y="4829697"/>
            <a:ext cx="152409" cy="144000"/>
          </a:xfrm>
          <a:prstGeom prst="rect">
            <a:avLst/>
          </a:prstGeom>
        </p:spPr>
      </p:pic>
      <p:sp>
        <p:nvSpPr>
          <p:cNvPr id="26" name="TextBox 25">
            <a:extLst>
              <a:ext uri="{FF2B5EF4-FFF2-40B4-BE49-F238E27FC236}">
                <a16:creationId xmlns:a16="http://schemas.microsoft.com/office/drawing/2014/main" id="{64C1A616-31FB-493C-B25A-23C7158CCC8C}"/>
              </a:ext>
            </a:extLst>
          </p:cNvPr>
          <p:cNvSpPr txBox="1"/>
          <p:nvPr/>
        </p:nvSpPr>
        <p:spPr>
          <a:xfrm>
            <a:off x="3380156" y="1502990"/>
            <a:ext cx="2036905" cy="189283"/>
          </a:xfrm>
          <a:prstGeom prst="rect">
            <a:avLst/>
          </a:prstGeom>
          <a:noFill/>
        </p:spPr>
        <p:txBody>
          <a:bodyPr wrap="square" rtlCol="0">
            <a:spAutoFit/>
          </a:bodyPr>
          <a:lstStyle/>
          <a:p>
            <a:pPr algn="ctr" defTabSz="685800">
              <a:lnSpc>
                <a:spcPct val="90000"/>
              </a:lnSpc>
              <a:spcBef>
                <a:spcPct val="0"/>
              </a:spcBef>
            </a:pPr>
            <a:r>
              <a:rPr lang="en-GB" sz="700" b="1" dirty="0">
                <a:latin typeface="+mj-lt"/>
                <a:ea typeface="+mj-ea"/>
                <a:cs typeface="+mj-cs"/>
                <a:hlinkClick r:id="rId5">
                  <a:extLst>
                    <a:ext uri="{A12FA001-AC4F-418D-AE19-62706E023703}">
                      <ahyp:hlinkClr xmlns:ahyp="http://schemas.microsoft.com/office/drawing/2018/hyperlinkcolor" val="tx"/>
                    </a:ext>
                  </a:extLst>
                </a:hlinkClick>
              </a:rPr>
              <a:t>http://ris3heinnovate.eu/</a:t>
            </a:r>
            <a:endParaRPr lang="pt-PT" sz="700" b="1" dirty="0">
              <a:latin typeface="+mj-lt"/>
              <a:ea typeface="+mj-ea"/>
              <a:cs typeface="+mj-cs"/>
            </a:endParaRPr>
          </a:p>
        </p:txBody>
      </p:sp>
      <p:sp>
        <p:nvSpPr>
          <p:cNvPr id="28" name="Título 1">
            <a:extLst>
              <a:ext uri="{FF2B5EF4-FFF2-40B4-BE49-F238E27FC236}">
                <a16:creationId xmlns:a16="http://schemas.microsoft.com/office/drawing/2014/main" id="{9C4091B7-43A4-4040-BF0F-9BD158D06532}"/>
              </a:ext>
            </a:extLst>
          </p:cNvPr>
          <p:cNvSpPr txBox="1">
            <a:spLocks/>
          </p:cNvSpPr>
          <p:nvPr/>
        </p:nvSpPr>
        <p:spPr>
          <a:xfrm>
            <a:off x="-1497" y="5856356"/>
            <a:ext cx="1466884" cy="502147"/>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700" b="1" dirty="0">
                <a:solidFill>
                  <a:schemeClr val="bg1"/>
                </a:solidFill>
              </a:rPr>
              <a:t>CONSORTIUM</a:t>
            </a:r>
          </a:p>
        </p:txBody>
      </p:sp>
      <p:sp>
        <p:nvSpPr>
          <p:cNvPr id="32" name="Rectangle 31">
            <a:extLst>
              <a:ext uri="{FF2B5EF4-FFF2-40B4-BE49-F238E27FC236}">
                <a16:creationId xmlns:a16="http://schemas.microsoft.com/office/drawing/2014/main" id="{E74882F7-7B5F-4AA1-8A60-22D071F4F4F8}"/>
              </a:ext>
            </a:extLst>
          </p:cNvPr>
          <p:cNvSpPr/>
          <p:nvPr/>
        </p:nvSpPr>
        <p:spPr>
          <a:xfrm>
            <a:off x="-1497" y="6255473"/>
            <a:ext cx="5327647" cy="2228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700" dirty="0"/>
          </a:p>
        </p:txBody>
      </p:sp>
      <p:sp>
        <p:nvSpPr>
          <p:cNvPr id="33" name="Título 1">
            <a:extLst>
              <a:ext uri="{FF2B5EF4-FFF2-40B4-BE49-F238E27FC236}">
                <a16:creationId xmlns:a16="http://schemas.microsoft.com/office/drawing/2014/main" id="{A309C401-AD4B-4F65-B536-740FA6FCAE8D}"/>
              </a:ext>
            </a:extLst>
          </p:cNvPr>
          <p:cNvSpPr txBox="1">
            <a:spLocks/>
          </p:cNvSpPr>
          <p:nvPr/>
        </p:nvSpPr>
        <p:spPr>
          <a:xfrm>
            <a:off x="1941389" y="6268732"/>
            <a:ext cx="1466884" cy="502147"/>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ctr"/>
            <a:r>
              <a:rPr lang="pt-PT" sz="700" b="1" dirty="0">
                <a:solidFill>
                  <a:schemeClr val="bg1"/>
                </a:solidFill>
                <a:hlinkClick r:id="rId6"/>
              </a:rPr>
              <a:t>HEInnovate for RIS3</a:t>
            </a:r>
          </a:p>
          <a:p>
            <a:pPr algn="ctr"/>
            <a:r>
              <a:rPr lang="pt-PT" sz="700" b="1" dirty="0">
                <a:solidFill>
                  <a:schemeClr val="bg1"/>
                </a:solidFill>
                <a:hlinkClick r:id="rId6"/>
              </a:rPr>
              <a:t>http</a:t>
            </a:r>
            <a:r>
              <a:rPr lang="pt-PT" sz="700" b="1" dirty="0">
                <a:solidFill>
                  <a:srgbClr val="FFFFFF"/>
                </a:solidFill>
                <a:hlinkClick r:id="rId6"/>
              </a:rPr>
              <a:t>://ris3heinnovate.eu</a:t>
            </a:r>
            <a:r>
              <a:rPr lang="pt-PT" sz="700" dirty="0">
                <a:solidFill>
                  <a:schemeClr val="bg1"/>
                </a:solidFill>
                <a:hlinkClick r:id="rId6"/>
              </a:rPr>
              <a:t>/</a:t>
            </a:r>
            <a:endParaRPr lang="pt-PT" sz="700" dirty="0">
              <a:solidFill>
                <a:schemeClr val="bg1"/>
              </a:solidFill>
            </a:endParaRPr>
          </a:p>
        </p:txBody>
      </p:sp>
      <p:sp>
        <p:nvSpPr>
          <p:cNvPr id="46" name="Título 1">
            <a:extLst>
              <a:ext uri="{FF2B5EF4-FFF2-40B4-BE49-F238E27FC236}">
                <a16:creationId xmlns:a16="http://schemas.microsoft.com/office/drawing/2014/main" id="{3342377E-8EDB-47F0-96B3-A02F2D2437D4}"/>
              </a:ext>
            </a:extLst>
          </p:cNvPr>
          <p:cNvSpPr txBox="1">
            <a:spLocks/>
          </p:cNvSpPr>
          <p:nvPr/>
        </p:nvSpPr>
        <p:spPr>
          <a:xfrm>
            <a:off x="-1496" y="6301048"/>
            <a:ext cx="1466884" cy="502147"/>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700" b="1" dirty="0">
                <a:solidFill>
                  <a:schemeClr val="bg1"/>
                </a:solidFill>
              </a:rPr>
              <a:t>CONSORTIUM</a:t>
            </a:r>
          </a:p>
        </p:txBody>
      </p:sp>
      <p:sp>
        <p:nvSpPr>
          <p:cNvPr id="47" name="Título 1">
            <a:extLst>
              <a:ext uri="{FF2B5EF4-FFF2-40B4-BE49-F238E27FC236}">
                <a16:creationId xmlns:a16="http://schemas.microsoft.com/office/drawing/2014/main" id="{2ADCBAC6-115C-491B-AAF7-479BDF868A26}"/>
              </a:ext>
            </a:extLst>
          </p:cNvPr>
          <p:cNvSpPr txBox="1">
            <a:spLocks/>
          </p:cNvSpPr>
          <p:nvPr/>
        </p:nvSpPr>
        <p:spPr>
          <a:xfrm>
            <a:off x="3911603" y="6304090"/>
            <a:ext cx="1188000" cy="484927"/>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pt-PT" sz="700" b="1" dirty="0">
                <a:solidFill>
                  <a:schemeClr val="bg1"/>
                </a:solidFill>
              </a:rPr>
              <a:t>               SOCIAL MEDIA</a:t>
            </a:r>
          </a:p>
        </p:txBody>
      </p:sp>
      <p:pic>
        <p:nvPicPr>
          <p:cNvPr id="51" name="Picture 50">
            <a:hlinkClick r:id="rId7"/>
            <a:extLst>
              <a:ext uri="{FF2B5EF4-FFF2-40B4-BE49-F238E27FC236}">
                <a16:creationId xmlns:a16="http://schemas.microsoft.com/office/drawing/2014/main" id="{576BA5F0-4713-477F-9AD1-2DE546550BA7}"/>
              </a:ext>
            </a:extLst>
          </p:cNvPr>
          <p:cNvPicPr>
            <a:picLocks noChangeAspect="1"/>
          </p:cNvPicPr>
          <p:nvPr/>
        </p:nvPicPr>
        <p:blipFill>
          <a:blip r:embed="rId8"/>
          <a:stretch>
            <a:fillRect/>
          </a:stretch>
        </p:blipFill>
        <p:spPr>
          <a:xfrm>
            <a:off x="4290113" y="6528500"/>
            <a:ext cx="216992" cy="242379"/>
          </a:xfrm>
          <a:prstGeom prst="rect">
            <a:avLst/>
          </a:prstGeom>
        </p:spPr>
      </p:pic>
      <p:pic>
        <p:nvPicPr>
          <p:cNvPr id="53" name="Picture 52">
            <a:hlinkClick r:id="rId9"/>
            <a:extLst>
              <a:ext uri="{FF2B5EF4-FFF2-40B4-BE49-F238E27FC236}">
                <a16:creationId xmlns:a16="http://schemas.microsoft.com/office/drawing/2014/main" id="{91D42E86-108C-4191-9749-708DC4712BD7}"/>
              </a:ext>
            </a:extLst>
          </p:cNvPr>
          <p:cNvPicPr>
            <a:picLocks noChangeAspect="1"/>
          </p:cNvPicPr>
          <p:nvPr/>
        </p:nvPicPr>
        <p:blipFill>
          <a:blip r:embed="rId10"/>
          <a:stretch>
            <a:fillRect/>
          </a:stretch>
        </p:blipFill>
        <p:spPr>
          <a:xfrm>
            <a:off x="4584302" y="6528500"/>
            <a:ext cx="235215" cy="242379"/>
          </a:xfrm>
          <a:prstGeom prst="rect">
            <a:avLst/>
          </a:prstGeom>
        </p:spPr>
      </p:pic>
      <p:pic>
        <p:nvPicPr>
          <p:cNvPr id="54" name="Picture 53">
            <a:hlinkClick r:id="rId11"/>
            <a:extLst>
              <a:ext uri="{FF2B5EF4-FFF2-40B4-BE49-F238E27FC236}">
                <a16:creationId xmlns:a16="http://schemas.microsoft.com/office/drawing/2014/main" id="{C9702574-452D-4924-A2B9-C5F4D2906154}"/>
              </a:ext>
            </a:extLst>
          </p:cNvPr>
          <p:cNvPicPr>
            <a:picLocks noChangeAspect="1"/>
          </p:cNvPicPr>
          <p:nvPr/>
        </p:nvPicPr>
        <p:blipFill>
          <a:blip r:embed="rId12"/>
          <a:stretch>
            <a:fillRect/>
          </a:stretch>
        </p:blipFill>
        <p:spPr>
          <a:xfrm>
            <a:off x="4891236" y="6528500"/>
            <a:ext cx="209864" cy="242379"/>
          </a:xfrm>
          <a:prstGeom prst="rect">
            <a:avLst/>
          </a:prstGeom>
        </p:spPr>
      </p:pic>
      <p:pic>
        <p:nvPicPr>
          <p:cNvPr id="55" name="Imagem 12">
            <a:extLst>
              <a:ext uri="{FF2B5EF4-FFF2-40B4-BE49-F238E27FC236}">
                <a16:creationId xmlns:a16="http://schemas.microsoft.com/office/drawing/2014/main" id="{2FB73FE2-85DC-4A53-9EF9-802C04DABC6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51199" y="7030244"/>
            <a:ext cx="1201034" cy="360000"/>
          </a:xfrm>
          <a:prstGeom prst="rect">
            <a:avLst/>
          </a:prstGeom>
        </p:spPr>
      </p:pic>
      <p:sp>
        <p:nvSpPr>
          <p:cNvPr id="56" name="CaixaDeTexto 13">
            <a:extLst>
              <a:ext uri="{FF2B5EF4-FFF2-40B4-BE49-F238E27FC236}">
                <a16:creationId xmlns:a16="http://schemas.microsoft.com/office/drawing/2014/main" id="{F242C6B8-C5D8-4C18-915E-CC1754B22B6B}"/>
              </a:ext>
            </a:extLst>
          </p:cNvPr>
          <p:cNvSpPr txBox="1"/>
          <p:nvPr/>
        </p:nvSpPr>
        <p:spPr>
          <a:xfrm>
            <a:off x="1844964" y="7021407"/>
            <a:ext cx="3131488" cy="477054"/>
          </a:xfrm>
          <a:prstGeom prst="rect">
            <a:avLst/>
          </a:prstGeom>
          <a:noFill/>
        </p:spPr>
        <p:txBody>
          <a:bodyPr wrap="square" rtlCol="0">
            <a:spAutoFit/>
          </a:bodyPr>
          <a:lstStyle/>
          <a:p>
            <a:pPr algn="just"/>
            <a:r>
              <a:rPr lang="en-US" sz="500" dirty="0">
                <a:solidFill>
                  <a:srgbClr val="3D6AE8"/>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(Project Nº.: 612903-EPP-1-2019-1-PT-EPPKA3-PI-FORWARD)</a:t>
            </a:r>
            <a:endParaRPr lang="pt-PT" sz="500" dirty="0">
              <a:solidFill>
                <a:srgbClr val="3D6AE8"/>
              </a:solidFill>
            </a:endParaRPr>
          </a:p>
          <a:p>
            <a:endParaRPr lang="pt-PT" sz="500" dirty="0"/>
          </a:p>
        </p:txBody>
      </p:sp>
      <p:pic>
        <p:nvPicPr>
          <p:cNvPr id="57" name="Picture 56" descr="Graphical user interface&#10;&#10;Description automatically generated with medium confidence">
            <a:extLst>
              <a:ext uri="{FF2B5EF4-FFF2-40B4-BE49-F238E27FC236}">
                <a16:creationId xmlns:a16="http://schemas.microsoft.com/office/drawing/2014/main" id="{3E6370F3-490C-461E-A66D-BDCC7B223B99}"/>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51198" y="6509203"/>
            <a:ext cx="3575216" cy="558745"/>
          </a:xfrm>
          <a:prstGeom prst="rect">
            <a:avLst/>
          </a:prstGeom>
        </p:spPr>
      </p:pic>
    </p:spTree>
    <p:extLst>
      <p:ext uri="{BB962C8B-B14F-4D97-AF65-F5344CB8AC3E}">
        <p14:creationId xmlns:p14="http://schemas.microsoft.com/office/powerpoint/2010/main" val="3098715612"/>
      </p:ext>
    </p:extLst>
  </p:cSld>
  <p:clrMapOvr>
    <a:masterClrMapping/>
  </p:clrMapOvr>
</p:sld>
</file>

<file path=ppt/theme/theme1.xml><?xml version="1.0" encoding="utf-8"?>
<a:theme xmlns:a="http://schemas.openxmlformats.org/drawingml/2006/main" name="Tema do Office">
  <a:themeElements>
    <a:clrScheme name="re-act">
      <a:dk1>
        <a:srgbClr val="171616"/>
      </a:dk1>
      <a:lt1>
        <a:sysClr val="window" lastClr="FFFFFF"/>
      </a:lt1>
      <a:dk2>
        <a:srgbClr val="7F7F7F"/>
      </a:dk2>
      <a:lt2>
        <a:srgbClr val="E7E6E6"/>
      </a:lt2>
      <a:accent1>
        <a:srgbClr val="D62565"/>
      </a:accent1>
      <a:accent2>
        <a:srgbClr val="FFBD29"/>
      </a:accent2>
      <a:accent3>
        <a:srgbClr val="3D6AE8"/>
      </a:accent3>
      <a:accent4>
        <a:srgbClr val="EA86AA"/>
      </a:accent4>
      <a:accent5>
        <a:srgbClr val="FFDA89"/>
      </a:accent5>
      <a:accent6>
        <a:srgbClr val="87A3F1"/>
      </a:accent6>
      <a:hlink>
        <a:srgbClr val="FFFFFF"/>
      </a:hlink>
      <a:folHlink>
        <a:srgbClr val="3D6AE8"/>
      </a:folHlink>
    </a:clrScheme>
    <a:fontScheme name="RE-ACT">
      <a:majorFont>
        <a:latin typeface="GT Walsheim Bold"/>
        <a:ea typeface=""/>
        <a:cs typeface=""/>
      </a:majorFont>
      <a:minorFont>
        <a:latin typeface="Helvetica"/>
        <a:ea typeface=""/>
        <a:cs typeface=""/>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582</TotalTime>
  <Words>280</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DIN Alternate</vt:lpstr>
      <vt:lpstr>GT Walsheim Bold</vt:lpstr>
      <vt:lpstr>Helvetica</vt:lpstr>
      <vt:lpstr>Tema do Office</vt:lpstr>
      <vt:lpstr>PowerPoint Presentation</vt:lpstr>
    </vt:vector>
  </TitlesOfParts>
  <Company>INOVA+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INOVA+</dc:creator>
  <cp:lastModifiedBy>João Geraldes</cp:lastModifiedBy>
  <cp:revision>59</cp:revision>
  <dcterms:created xsi:type="dcterms:W3CDTF">2020-01-03T10:11:57Z</dcterms:created>
  <dcterms:modified xsi:type="dcterms:W3CDTF">2022-04-13T08:40:56Z</dcterms:modified>
</cp:coreProperties>
</file>